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45" autoAdjust="0"/>
    <p:restoredTop sz="86388" autoAdjust="0"/>
  </p:normalViewPr>
  <p:slideViewPr>
    <p:cSldViewPr>
      <p:cViewPr varScale="1">
        <p:scale>
          <a:sx n="55" d="100"/>
          <a:sy n="55" d="100"/>
        </p:scale>
        <p:origin x="460" y="1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24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312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623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47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287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82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4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19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74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98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70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26B7-5206-4B4F-B88B-478D01E09665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4C5D-0C7F-4703-8FF0-066363ABB9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8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6764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rgbClr val="000000"/>
              </a:solidFill>
            </a:endParaRPr>
          </a:p>
        </p:txBody>
      </p:sp>
      <p:pic>
        <p:nvPicPr>
          <p:cNvPr id="139267" name="Picture 3" descr="W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3876675" cy="655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43272" y="304800"/>
            <a:ext cx="4876800" cy="7842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David" pitchFamily="34" charset="-79"/>
              </a:rPr>
              <a:t>מסדרונות אקולוגיים בישראל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David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David" pitchFamily="34" charset="-79"/>
              </a:rPr>
              <a:t>שקדי ושדות 2000</a:t>
            </a:r>
            <a:endParaRPr kumimoji="0" lang="en-US" altLang="he-IL" sz="11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David" pitchFamily="34" charset="-79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79858" y="1185636"/>
            <a:ext cx="1255713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he-IL" altLang="he-IL" sz="1800" dirty="0">
                <a:solidFill>
                  <a:srgbClr val="000000"/>
                </a:solidFill>
                <a:latin typeface="Tahoma" pitchFamily="34" charset="0"/>
                <a:cs typeface="David" pitchFamily="34" charset="-79"/>
              </a:rPr>
              <a:t>שמורות טבע</a:t>
            </a:r>
            <a:endParaRPr lang="en-US" altLang="he-IL" sz="1800" dirty="0">
              <a:solidFill>
                <a:srgbClr val="000000"/>
              </a:solidFill>
              <a:latin typeface="Tahoma" pitchFamily="34" charset="0"/>
              <a:cs typeface="David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83568" y="2060848"/>
            <a:ext cx="1239838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he-IL" dirty="0">
                <a:solidFill>
                  <a:prstClr val="black"/>
                </a:solidFill>
                <a:latin typeface="Tahoma" pitchFamily="34" charset="0"/>
                <a:cs typeface="David" pitchFamily="34" charset="-79"/>
              </a:rPr>
              <a:t>מסדרונות אקולוגיים</a:t>
            </a:r>
          </a:p>
        </p:txBody>
      </p:sp>
      <p:sp>
        <p:nvSpPr>
          <p:cNvPr id="139271" name="מלבן 2"/>
          <p:cNvSpPr>
            <a:spLocks noChangeArrowheads="1"/>
          </p:cNvSpPr>
          <p:nvPr/>
        </p:nvSpPr>
        <p:spPr bwMode="auto">
          <a:xfrm>
            <a:off x="695325" y="1624806"/>
            <a:ext cx="12509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Tahoma" pitchFamily="34" charset="0"/>
                <a:cs typeface="David" pitchFamily="34" charset="-79"/>
              </a:rPr>
              <a:t>יערות</a:t>
            </a:r>
            <a:endParaRPr lang="en-US" altLang="he-IL" sz="1800">
              <a:solidFill>
                <a:srgbClr val="000000"/>
              </a:solidFill>
              <a:latin typeface="Tahoma" pitchFamily="34" charset="0"/>
              <a:cs typeface="David" pitchFamily="34" charset="-79"/>
            </a:endParaRPr>
          </a:p>
        </p:txBody>
      </p:sp>
      <p:pic>
        <p:nvPicPr>
          <p:cNvPr id="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5088"/>
            <a:ext cx="4608512" cy="1114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988" y="4437063"/>
            <a:ext cx="1522412" cy="143986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994275" y="4437063"/>
            <a:ext cx="1522413" cy="14398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מרחב שקמה</a:t>
            </a:r>
          </a:p>
        </p:txBody>
      </p:sp>
    </p:spTree>
    <p:extLst>
      <p:ext uri="{BB962C8B-B14F-4D97-AF65-F5344CB8AC3E}">
        <p14:creationId xmlns:p14="http://schemas.microsoft.com/office/powerpoint/2010/main" val="23366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0017 -0.65764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25" y="-4132263"/>
            <a:ext cx="14538325" cy="129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 descr="זיהום אור במרחב שקמה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034087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Grp="1"/>
          </p:cNvSpPr>
          <p:nvPr>
            <p:ph type="title" idx="4294967295"/>
          </p:nvPr>
        </p:nvSpPr>
        <p:spPr>
          <a:xfrm>
            <a:off x="199051" y="-747464"/>
            <a:ext cx="2088232" cy="11695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כפי שניתן לראות, זיהום האור במרחב שקמה (בעיקר בחלקים המזרחי והמרכזי) נמוך יחסית, וחשוב לשמור על המצב הזה!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8599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מרחב שקמה - אזורי רגישות לתכנון</a:t>
            </a:r>
          </a:p>
        </p:txBody>
      </p:sp>
      <p:pic>
        <p:nvPicPr>
          <p:cNvPr id="1026" name="Picture 2" descr="מפת מרחב שקמ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6571" r="26672" b="13411"/>
          <a:stretch/>
        </p:blipFill>
        <p:spPr bwMode="auto">
          <a:xfrm>
            <a:off x="68782" y="908720"/>
            <a:ext cx="896923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3885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</Words>
  <Application>Microsoft Office PowerPoint</Application>
  <PresentationFormat>‫הצגה על המסך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ערכת נושא Office</vt:lpstr>
      <vt:lpstr>מסדרונות אקולוגיים בישראל שקדי ושדות 2000</vt:lpstr>
      <vt:lpstr>כפי שניתן לראות, זיהום האור במרחב שקמה (בעיקר בחלקים המזרחי והמרכזי) נמוך יחסית, וחשוב לשמור על המצב הזה!</vt:lpstr>
      <vt:lpstr>מרחב שקמה - אזורי רגישות לתכנון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רחל עברון rachel evron</dc:creator>
  <cp:lastModifiedBy>גילה גרטל</cp:lastModifiedBy>
  <cp:revision>4</cp:revision>
  <dcterms:created xsi:type="dcterms:W3CDTF">2017-04-30T06:45:18Z</dcterms:created>
  <dcterms:modified xsi:type="dcterms:W3CDTF">2023-12-06T14:20:35Z</dcterms:modified>
</cp:coreProperties>
</file>