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82" r:id="rId2"/>
    <p:sldMasterId id="2147483709" r:id="rId3"/>
  </p:sldMasterIdLst>
  <p:sldIdLst>
    <p:sldId id="259" r:id="rId4"/>
    <p:sldId id="358" r:id="rId5"/>
    <p:sldId id="309" r:id="rId6"/>
    <p:sldId id="312" r:id="rId7"/>
    <p:sldId id="313" r:id="rId8"/>
    <p:sldId id="311" r:id="rId9"/>
    <p:sldId id="276" r:id="rId10"/>
    <p:sldId id="270" r:id="rId11"/>
    <p:sldId id="271" r:id="rId12"/>
    <p:sldId id="272" r:id="rId13"/>
    <p:sldId id="273" r:id="rId14"/>
    <p:sldId id="316" r:id="rId15"/>
    <p:sldId id="314" r:id="rId16"/>
    <p:sldId id="315" r:id="rId17"/>
    <p:sldId id="261" r:id="rId18"/>
    <p:sldId id="262" r:id="rId19"/>
    <p:sldId id="264" r:id="rId20"/>
    <p:sldId id="263" r:id="rId21"/>
    <p:sldId id="268" r:id="rId22"/>
    <p:sldId id="348" r:id="rId23"/>
    <p:sldId id="351" r:id="rId24"/>
    <p:sldId id="357" r:id="rId25"/>
    <p:sldId id="350" r:id="rId26"/>
    <p:sldId id="349" r:id="rId27"/>
    <p:sldId id="281" r:id="rId28"/>
    <p:sldId id="352" r:id="rId29"/>
    <p:sldId id="353" r:id="rId30"/>
    <p:sldId id="341" r:id="rId31"/>
    <p:sldId id="269" r:id="rId32"/>
    <p:sldId id="266" r:id="rId33"/>
    <p:sldId id="267" r:id="rId34"/>
    <p:sldId id="342" r:id="rId35"/>
    <p:sldId id="258" r:id="rId36"/>
    <p:sldId id="257" r:id="rId37"/>
    <p:sldId id="355" r:id="rId38"/>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65445" autoAdjust="0"/>
    <p:restoredTop sz="86388" autoAdjust="0"/>
  </p:normalViewPr>
  <p:slideViewPr>
    <p:cSldViewPr snapToGrid="0">
      <p:cViewPr varScale="1">
        <p:scale>
          <a:sx n="48" d="100"/>
          <a:sy n="48" d="100"/>
        </p:scale>
        <p:origin x="36" y="244"/>
      </p:cViewPr>
      <p:guideLst/>
    </p:cSldViewPr>
  </p:slideViewPr>
  <p:outlineViewPr>
    <p:cViewPr>
      <p:scale>
        <a:sx n="33" d="100"/>
        <a:sy n="33" d="100"/>
      </p:scale>
      <p:origin x="0" y="-6748"/>
    </p:cViewPr>
  </p:outlineViewPr>
  <p:notesTextViewPr>
    <p:cViewPr>
      <p:scale>
        <a:sx n="3" d="2"/>
        <a:sy n="3" d="2"/>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charts/_rels/chart1.xml.rels><?xml version="1.0" encoding="UTF-8" standalone="yes"?>
<Relationships xmlns="http://schemas.openxmlformats.org/package/2006/relationships"><Relationship Id="rId2" Type="http://schemas.openxmlformats.org/officeDocument/2006/relationships/oleObject" Target="&#1495;&#1493;&#1489;&#1512;&#1514;2"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1495;&#1493;&#1489;&#1512;&#1514;2"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spPr>
            <a:ln w="63500"/>
          </c:spPr>
          <c:marker>
            <c:symbol val="none"/>
          </c:marker>
          <c:cat>
            <c:numRef>
              <c:f>גיליון1!$V$3:$AE$3</c:f>
              <c:numCache>
                <c:formatCode>General</c:formatCode>
                <c:ptCount val="10"/>
                <c:pt idx="0">
                  <c:v>10</c:v>
                </c:pt>
                <c:pt idx="1">
                  <c:v>20</c:v>
                </c:pt>
                <c:pt idx="2">
                  <c:v>30</c:v>
                </c:pt>
                <c:pt idx="3">
                  <c:v>40</c:v>
                </c:pt>
                <c:pt idx="4">
                  <c:v>50</c:v>
                </c:pt>
                <c:pt idx="5">
                  <c:v>60</c:v>
                </c:pt>
                <c:pt idx="6">
                  <c:v>70</c:v>
                </c:pt>
                <c:pt idx="7">
                  <c:v>80</c:v>
                </c:pt>
                <c:pt idx="8">
                  <c:v>90</c:v>
                </c:pt>
                <c:pt idx="9">
                  <c:v>100</c:v>
                </c:pt>
              </c:numCache>
            </c:numRef>
          </c:cat>
          <c:val>
            <c:numRef>
              <c:f>גיליון1!$V$4:$AE$4</c:f>
              <c:numCache>
                <c:formatCode>General</c:formatCode>
                <c:ptCount val="10"/>
                <c:pt idx="0">
                  <c:v>0.04</c:v>
                </c:pt>
                <c:pt idx="1">
                  <c:v>0.6</c:v>
                </c:pt>
                <c:pt idx="2">
                  <c:v>1.2</c:v>
                </c:pt>
                <c:pt idx="3">
                  <c:v>1.7</c:v>
                </c:pt>
                <c:pt idx="4">
                  <c:v>2.2999999999999998</c:v>
                </c:pt>
                <c:pt idx="5">
                  <c:v>3.6</c:v>
                </c:pt>
                <c:pt idx="6">
                  <c:v>4.4000000000000004</c:v>
                </c:pt>
                <c:pt idx="7">
                  <c:v>9</c:v>
                </c:pt>
                <c:pt idx="8">
                  <c:v>21.7</c:v>
                </c:pt>
                <c:pt idx="9">
                  <c:v>64.3</c:v>
                </c:pt>
              </c:numCache>
            </c:numRef>
          </c:val>
          <c:smooth val="0"/>
          <c:extLst>
            <c:ext xmlns:c16="http://schemas.microsoft.com/office/drawing/2014/chart" uri="{C3380CC4-5D6E-409C-BE32-E72D297353CC}">
              <c16:uniqueId val="{00000000-42C2-4F1C-B5FD-1B03239E6765}"/>
            </c:ext>
          </c:extLst>
        </c:ser>
        <c:ser>
          <c:idx val="2"/>
          <c:order val="1"/>
          <c:spPr>
            <a:ln w="63500"/>
          </c:spPr>
          <c:marker>
            <c:symbol val="none"/>
          </c:marker>
          <c:cat>
            <c:numRef>
              <c:f>גיליון1!$V$3:$AE$3</c:f>
              <c:numCache>
                <c:formatCode>General</c:formatCode>
                <c:ptCount val="10"/>
                <c:pt idx="0">
                  <c:v>10</c:v>
                </c:pt>
                <c:pt idx="1">
                  <c:v>20</c:v>
                </c:pt>
                <c:pt idx="2">
                  <c:v>30</c:v>
                </c:pt>
                <c:pt idx="3">
                  <c:v>40</c:v>
                </c:pt>
                <c:pt idx="4">
                  <c:v>50</c:v>
                </c:pt>
                <c:pt idx="5">
                  <c:v>60</c:v>
                </c:pt>
                <c:pt idx="6">
                  <c:v>70</c:v>
                </c:pt>
                <c:pt idx="7">
                  <c:v>80</c:v>
                </c:pt>
                <c:pt idx="8">
                  <c:v>90</c:v>
                </c:pt>
                <c:pt idx="9">
                  <c:v>100</c:v>
                </c:pt>
              </c:numCache>
            </c:numRef>
          </c:cat>
          <c:val>
            <c:numRef>
              <c:f>גיליון1!$V$5:$AE$5</c:f>
              <c:numCache>
                <c:formatCode>General</c:formatCode>
                <c:ptCount val="10"/>
                <c:pt idx="0">
                  <c:v>0</c:v>
                </c:pt>
                <c:pt idx="1">
                  <c:v>0</c:v>
                </c:pt>
                <c:pt idx="2">
                  <c:v>0.8</c:v>
                </c:pt>
                <c:pt idx="3">
                  <c:v>1.3</c:v>
                </c:pt>
                <c:pt idx="4">
                  <c:v>2.4</c:v>
                </c:pt>
                <c:pt idx="5">
                  <c:v>3.7</c:v>
                </c:pt>
                <c:pt idx="6">
                  <c:v>7.8</c:v>
                </c:pt>
                <c:pt idx="7">
                  <c:v>15</c:v>
                </c:pt>
                <c:pt idx="8">
                  <c:v>26</c:v>
                </c:pt>
                <c:pt idx="9">
                  <c:v>69.599999999999994</c:v>
                </c:pt>
              </c:numCache>
            </c:numRef>
          </c:val>
          <c:smooth val="0"/>
          <c:extLst>
            <c:ext xmlns:c16="http://schemas.microsoft.com/office/drawing/2014/chart" uri="{C3380CC4-5D6E-409C-BE32-E72D297353CC}">
              <c16:uniqueId val="{00000001-42C2-4F1C-B5FD-1B03239E6765}"/>
            </c:ext>
          </c:extLst>
        </c:ser>
        <c:dLbls>
          <c:showLegendKey val="0"/>
          <c:showVal val="0"/>
          <c:showCatName val="0"/>
          <c:showSerName val="0"/>
          <c:showPercent val="0"/>
          <c:showBubbleSize val="0"/>
        </c:dLbls>
        <c:smooth val="0"/>
        <c:axId val="757117696"/>
        <c:axId val="757119232"/>
      </c:lineChart>
      <c:catAx>
        <c:axId val="757117696"/>
        <c:scaling>
          <c:orientation val="minMax"/>
        </c:scaling>
        <c:delete val="0"/>
        <c:axPos val="b"/>
        <c:numFmt formatCode="General" sourceLinked="1"/>
        <c:majorTickMark val="out"/>
        <c:minorTickMark val="none"/>
        <c:tickLblPos val="nextTo"/>
        <c:txPr>
          <a:bodyPr/>
          <a:lstStyle/>
          <a:p>
            <a:pPr>
              <a:defRPr sz="1800"/>
            </a:pPr>
            <a:endParaRPr lang="he-IL"/>
          </a:p>
        </c:txPr>
        <c:crossAx val="757119232"/>
        <c:crosses val="autoZero"/>
        <c:auto val="1"/>
        <c:lblAlgn val="ctr"/>
        <c:lblOffset val="100"/>
        <c:noMultiLvlLbl val="0"/>
      </c:catAx>
      <c:valAx>
        <c:axId val="757119232"/>
        <c:scaling>
          <c:orientation val="minMax"/>
        </c:scaling>
        <c:delete val="0"/>
        <c:axPos val="l"/>
        <c:majorGridlines/>
        <c:numFmt formatCode="General" sourceLinked="1"/>
        <c:majorTickMark val="out"/>
        <c:minorTickMark val="none"/>
        <c:tickLblPos val="nextTo"/>
        <c:txPr>
          <a:bodyPr/>
          <a:lstStyle/>
          <a:p>
            <a:pPr>
              <a:defRPr sz="1800"/>
            </a:pPr>
            <a:endParaRPr lang="he-IL"/>
          </a:p>
        </c:txPr>
        <c:crossAx val="757117696"/>
        <c:crosses val="autoZero"/>
        <c:crossBetween val="between"/>
        <c:majorUnit val="5"/>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spPr>
            <a:ln w="63500"/>
          </c:spPr>
          <c:marker>
            <c:symbol val="none"/>
          </c:marker>
          <c:cat>
            <c:numRef>
              <c:f>גיליון1!$V$3:$AE$3</c:f>
              <c:numCache>
                <c:formatCode>General</c:formatCode>
                <c:ptCount val="10"/>
                <c:pt idx="0">
                  <c:v>10</c:v>
                </c:pt>
                <c:pt idx="1">
                  <c:v>20</c:v>
                </c:pt>
                <c:pt idx="2">
                  <c:v>30</c:v>
                </c:pt>
                <c:pt idx="3">
                  <c:v>40</c:v>
                </c:pt>
                <c:pt idx="4">
                  <c:v>50</c:v>
                </c:pt>
                <c:pt idx="5">
                  <c:v>60</c:v>
                </c:pt>
                <c:pt idx="6">
                  <c:v>70</c:v>
                </c:pt>
                <c:pt idx="7">
                  <c:v>80</c:v>
                </c:pt>
                <c:pt idx="8">
                  <c:v>90</c:v>
                </c:pt>
                <c:pt idx="9">
                  <c:v>100</c:v>
                </c:pt>
              </c:numCache>
            </c:numRef>
          </c:cat>
          <c:val>
            <c:numRef>
              <c:f>גיליון1!$V$4:$AE$4</c:f>
              <c:numCache>
                <c:formatCode>General</c:formatCode>
                <c:ptCount val="10"/>
                <c:pt idx="0">
                  <c:v>0.04</c:v>
                </c:pt>
                <c:pt idx="1">
                  <c:v>0.6</c:v>
                </c:pt>
                <c:pt idx="2">
                  <c:v>1.2</c:v>
                </c:pt>
                <c:pt idx="3">
                  <c:v>1.7</c:v>
                </c:pt>
                <c:pt idx="4">
                  <c:v>2.2999999999999998</c:v>
                </c:pt>
                <c:pt idx="5">
                  <c:v>3.6</c:v>
                </c:pt>
                <c:pt idx="6">
                  <c:v>4.4000000000000004</c:v>
                </c:pt>
                <c:pt idx="7">
                  <c:v>9</c:v>
                </c:pt>
                <c:pt idx="8">
                  <c:v>21.7</c:v>
                </c:pt>
                <c:pt idx="9">
                  <c:v>64.3</c:v>
                </c:pt>
              </c:numCache>
            </c:numRef>
          </c:val>
          <c:smooth val="0"/>
          <c:extLst>
            <c:ext xmlns:c16="http://schemas.microsoft.com/office/drawing/2014/chart" uri="{C3380CC4-5D6E-409C-BE32-E72D297353CC}">
              <c16:uniqueId val="{00000000-007A-47B7-BE8A-C0E793B5DF3B}"/>
            </c:ext>
          </c:extLst>
        </c:ser>
        <c:ser>
          <c:idx val="2"/>
          <c:order val="1"/>
          <c:spPr>
            <a:ln w="63500"/>
          </c:spPr>
          <c:marker>
            <c:symbol val="none"/>
          </c:marker>
          <c:cat>
            <c:numRef>
              <c:f>גיליון1!$V$3:$AE$3</c:f>
              <c:numCache>
                <c:formatCode>General</c:formatCode>
                <c:ptCount val="10"/>
                <c:pt idx="0">
                  <c:v>10</c:v>
                </c:pt>
                <c:pt idx="1">
                  <c:v>20</c:v>
                </c:pt>
                <c:pt idx="2">
                  <c:v>30</c:v>
                </c:pt>
                <c:pt idx="3">
                  <c:v>40</c:v>
                </c:pt>
                <c:pt idx="4">
                  <c:v>50</c:v>
                </c:pt>
                <c:pt idx="5">
                  <c:v>60</c:v>
                </c:pt>
                <c:pt idx="6">
                  <c:v>70</c:v>
                </c:pt>
                <c:pt idx="7">
                  <c:v>80</c:v>
                </c:pt>
                <c:pt idx="8">
                  <c:v>90</c:v>
                </c:pt>
                <c:pt idx="9">
                  <c:v>100</c:v>
                </c:pt>
              </c:numCache>
            </c:numRef>
          </c:cat>
          <c:val>
            <c:numRef>
              <c:f>גיליון1!$V$5:$AE$5</c:f>
              <c:numCache>
                <c:formatCode>General</c:formatCode>
                <c:ptCount val="10"/>
                <c:pt idx="0">
                  <c:v>0</c:v>
                </c:pt>
                <c:pt idx="1">
                  <c:v>0</c:v>
                </c:pt>
                <c:pt idx="2">
                  <c:v>0.8</c:v>
                </c:pt>
                <c:pt idx="3">
                  <c:v>1.3</c:v>
                </c:pt>
                <c:pt idx="4">
                  <c:v>2.4</c:v>
                </c:pt>
                <c:pt idx="5">
                  <c:v>3.7</c:v>
                </c:pt>
                <c:pt idx="6">
                  <c:v>7.8</c:v>
                </c:pt>
                <c:pt idx="7">
                  <c:v>15</c:v>
                </c:pt>
                <c:pt idx="8">
                  <c:v>26</c:v>
                </c:pt>
                <c:pt idx="9">
                  <c:v>69.599999999999994</c:v>
                </c:pt>
              </c:numCache>
            </c:numRef>
          </c:val>
          <c:smooth val="0"/>
          <c:extLst>
            <c:ext xmlns:c16="http://schemas.microsoft.com/office/drawing/2014/chart" uri="{C3380CC4-5D6E-409C-BE32-E72D297353CC}">
              <c16:uniqueId val="{00000001-007A-47B7-BE8A-C0E793B5DF3B}"/>
            </c:ext>
          </c:extLst>
        </c:ser>
        <c:dLbls>
          <c:showLegendKey val="0"/>
          <c:showVal val="0"/>
          <c:showCatName val="0"/>
          <c:showSerName val="0"/>
          <c:showPercent val="0"/>
          <c:showBubbleSize val="0"/>
        </c:dLbls>
        <c:smooth val="0"/>
        <c:axId val="757260288"/>
        <c:axId val="757261824"/>
      </c:lineChart>
      <c:catAx>
        <c:axId val="757260288"/>
        <c:scaling>
          <c:orientation val="minMax"/>
        </c:scaling>
        <c:delete val="0"/>
        <c:axPos val="b"/>
        <c:numFmt formatCode="General" sourceLinked="1"/>
        <c:majorTickMark val="out"/>
        <c:minorTickMark val="none"/>
        <c:tickLblPos val="nextTo"/>
        <c:txPr>
          <a:bodyPr/>
          <a:lstStyle/>
          <a:p>
            <a:pPr>
              <a:defRPr sz="1800"/>
            </a:pPr>
            <a:endParaRPr lang="he-IL"/>
          </a:p>
        </c:txPr>
        <c:crossAx val="757261824"/>
        <c:crosses val="autoZero"/>
        <c:auto val="1"/>
        <c:lblAlgn val="ctr"/>
        <c:lblOffset val="100"/>
        <c:noMultiLvlLbl val="0"/>
      </c:catAx>
      <c:valAx>
        <c:axId val="757261824"/>
        <c:scaling>
          <c:orientation val="minMax"/>
        </c:scaling>
        <c:delete val="0"/>
        <c:axPos val="l"/>
        <c:majorGridlines/>
        <c:numFmt formatCode="General" sourceLinked="1"/>
        <c:majorTickMark val="out"/>
        <c:minorTickMark val="none"/>
        <c:tickLblPos val="nextTo"/>
        <c:txPr>
          <a:bodyPr/>
          <a:lstStyle/>
          <a:p>
            <a:pPr>
              <a:defRPr sz="1800"/>
            </a:pPr>
            <a:endParaRPr lang="he-IL"/>
          </a:p>
        </c:txPr>
        <c:crossAx val="757260288"/>
        <c:crosses val="autoZero"/>
        <c:crossBetween val="between"/>
        <c:majorUnit val="5"/>
      </c:valAx>
    </c:plotArea>
    <c:plotVisOnly val="1"/>
    <c:dispBlanksAs val="gap"/>
    <c:showDLblsOverMax val="0"/>
  </c:chart>
  <c:externalData r:id="rId2">
    <c:autoUpdate val="0"/>
  </c:externalData>
</c:chartSpace>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2804259"/>
            <a:ext cx="12192000" cy="3228988"/>
          </a:xfrm>
        </p:spPr>
        <p:txBody>
          <a:bodyPr/>
          <a:lstStyle/>
          <a:p>
            <a:r>
              <a:rPr lang="he-IL" dirty="0"/>
              <a:t>תמונה</a:t>
            </a:r>
            <a:endParaRPr lang="en-GB" dirty="0"/>
          </a:p>
        </p:txBody>
      </p:sp>
      <p:sp>
        <p:nvSpPr>
          <p:cNvPr id="2" name="Title 1"/>
          <p:cNvSpPr>
            <a:spLocks noGrp="1"/>
          </p:cNvSpPr>
          <p:nvPr>
            <p:ph type="ctrTitle" hasCustomPrompt="1"/>
          </p:nvPr>
        </p:nvSpPr>
        <p:spPr>
          <a:xfrm>
            <a:off x="6752492" y="1266092"/>
            <a:ext cx="5369169" cy="713434"/>
          </a:xfrm>
        </p:spPr>
        <p:txBody>
          <a:bodyPr anchor="b">
            <a:normAutofit/>
          </a:bodyPr>
          <a:lstStyle>
            <a:lvl1pPr algn="ctr">
              <a:defRPr sz="4800">
                <a:solidFill>
                  <a:srgbClr val="49BDF0"/>
                </a:solidFill>
                <a:cs typeface="+mn-cs"/>
              </a:defRPr>
            </a:lvl1pPr>
          </a:lstStyle>
          <a:p>
            <a:r>
              <a:rPr lang="he-IL" dirty="0"/>
              <a:t>כותרת ראשית</a:t>
            </a:r>
            <a:endParaRPr lang="en-US" dirty="0"/>
          </a:p>
        </p:txBody>
      </p:sp>
      <p:sp>
        <p:nvSpPr>
          <p:cNvPr id="15" name="Picture Placeholder 11"/>
          <p:cNvSpPr>
            <a:spLocks noGrp="1"/>
          </p:cNvSpPr>
          <p:nvPr>
            <p:ph type="pic" sz="quarter" idx="15" hasCustomPrompt="1"/>
          </p:nvPr>
        </p:nvSpPr>
        <p:spPr>
          <a:xfrm>
            <a:off x="9204759" y="6210581"/>
            <a:ext cx="670076" cy="493712"/>
          </a:xfrm>
        </p:spPr>
        <p:txBody>
          <a:bodyPr/>
          <a:lstStyle/>
          <a:p>
            <a:r>
              <a:rPr lang="he-IL" dirty="0"/>
              <a:t>תמונה</a:t>
            </a:r>
            <a:endParaRPr lang="en-GB" dirty="0"/>
          </a:p>
        </p:txBody>
      </p:sp>
      <p:sp>
        <p:nvSpPr>
          <p:cNvPr id="16" name="Picture Placeholder 11"/>
          <p:cNvSpPr>
            <a:spLocks noGrp="1"/>
          </p:cNvSpPr>
          <p:nvPr>
            <p:ph type="pic" sz="quarter" idx="16" hasCustomPrompt="1"/>
          </p:nvPr>
        </p:nvSpPr>
        <p:spPr>
          <a:xfrm>
            <a:off x="10156002" y="6210581"/>
            <a:ext cx="670076" cy="493712"/>
          </a:xfrm>
        </p:spPr>
        <p:txBody>
          <a:bodyPr/>
          <a:lstStyle/>
          <a:p>
            <a:r>
              <a:rPr lang="he-IL" dirty="0"/>
              <a:t>תמונה</a:t>
            </a:r>
            <a:endParaRPr lang="en-GB" dirty="0"/>
          </a:p>
        </p:txBody>
      </p:sp>
      <p:sp>
        <p:nvSpPr>
          <p:cNvPr id="17" name="Picture Placeholder 11"/>
          <p:cNvSpPr>
            <a:spLocks noGrp="1"/>
          </p:cNvSpPr>
          <p:nvPr>
            <p:ph type="pic" sz="quarter" idx="17" hasCustomPrompt="1"/>
          </p:nvPr>
        </p:nvSpPr>
        <p:spPr>
          <a:xfrm>
            <a:off x="11107245" y="6210581"/>
            <a:ext cx="670076" cy="493712"/>
          </a:xfrm>
        </p:spPr>
        <p:txBody>
          <a:bodyPr/>
          <a:lstStyle/>
          <a:p>
            <a:r>
              <a:rPr lang="he-IL" dirty="0"/>
              <a:t>תמונה</a:t>
            </a:r>
            <a:endParaRPr lang="en-GB" dirty="0"/>
          </a:p>
        </p:txBody>
      </p:sp>
    </p:spTree>
    <p:extLst>
      <p:ext uri="{BB962C8B-B14F-4D97-AF65-F5344CB8AC3E}">
        <p14:creationId xmlns:p14="http://schemas.microsoft.com/office/powerpoint/2010/main" val="1092711259"/>
      </p:ext>
    </p:extLst>
  </p:cSld>
  <p:clrMapOvr>
    <a:masterClrMapping/>
  </p:clrMapOvr>
  <p:extLst>
    <p:ext uri="{DCECCB84-F9BA-43D5-87BE-67443E8EF086}">
      <p15:sldGuideLst xmlns:p15="http://schemas.microsoft.com/office/powerpoint/2012/main">
        <p15:guide id="1" orient="horz" pos="66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29283" y="1902526"/>
            <a:ext cx="9898464" cy="318161"/>
          </a:xfrm>
        </p:spPr>
        <p:txBody>
          <a:bodyPr>
            <a:noAutofit/>
          </a:bodyPr>
          <a:lstStyle>
            <a:lvl1pPr algn="r">
              <a:defRPr sz="3800" b="1">
                <a:solidFill>
                  <a:srgbClr val="F8E258"/>
                </a:solidFill>
                <a:cs typeface="+mn-cs"/>
              </a:defRPr>
            </a:lvl1pPr>
          </a:lstStyle>
          <a:p>
            <a:r>
              <a:rPr lang="he-IL" dirty="0"/>
              <a:t>שער משנה (חוצץ)</a:t>
            </a:r>
            <a:endParaRPr lang="en-GB" dirty="0"/>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 y="2759799"/>
            <a:ext cx="4215873" cy="3187301"/>
          </a:xfrm>
          <a:prstGeom prst="rect">
            <a:avLst/>
          </a:prstGeom>
        </p:spPr>
      </p:pic>
      <p:sp>
        <p:nvSpPr>
          <p:cNvPr id="8" name="Picture Placeholder 11"/>
          <p:cNvSpPr>
            <a:spLocks noGrp="1"/>
          </p:cNvSpPr>
          <p:nvPr>
            <p:ph type="pic" sz="quarter" idx="15" hasCustomPrompt="1"/>
          </p:nvPr>
        </p:nvSpPr>
        <p:spPr>
          <a:xfrm>
            <a:off x="9204759" y="6210581"/>
            <a:ext cx="670076" cy="493712"/>
          </a:xfrm>
        </p:spPr>
        <p:txBody>
          <a:bodyPr/>
          <a:lstStyle/>
          <a:p>
            <a:r>
              <a:rPr lang="he-IL" dirty="0"/>
              <a:t>תמונה</a:t>
            </a:r>
            <a:endParaRPr lang="en-GB" dirty="0"/>
          </a:p>
        </p:txBody>
      </p:sp>
      <p:sp>
        <p:nvSpPr>
          <p:cNvPr id="9" name="Picture Placeholder 11"/>
          <p:cNvSpPr>
            <a:spLocks noGrp="1"/>
          </p:cNvSpPr>
          <p:nvPr>
            <p:ph type="pic" sz="quarter" idx="16" hasCustomPrompt="1"/>
          </p:nvPr>
        </p:nvSpPr>
        <p:spPr>
          <a:xfrm>
            <a:off x="10156002" y="6210581"/>
            <a:ext cx="670076" cy="493712"/>
          </a:xfrm>
        </p:spPr>
        <p:txBody>
          <a:bodyPr/>
          <a:lstStyle/>
          <a:p>
            <a:r>
              <a:rPr lang="he-IL" dirty="0"/>
              <a:t>תמונה</a:t>
            </a:r>
            <a:endParaRPr lang="en-GB" dirty="0"/>
          </a:p>
        </p:txBody>
      </p:sp>
      <p:sp>
        <p:nvSpPr>
          <p:cNvPr id="10" name="Picture Placeholder 11"/>
          <p:cNvSpPr>
            <a:spLocks noGrp="1"/>
          </p:cNvSpPr>
          <p:nvPr>
            <p:ph type="pic" sz="quarter" idx="17" hasCustomPrompt="1"/>
          </p:nvPr>
        </p:nvSpPr>
        <p:spPr>
          <a:xfrm>
            <a:off x="11107245" y="6210581"/>
            <a:ext cx="670076" cy="493712"/>
          </a:xfrm>
        </p:spPr>
        <p:txBody>
          <a:bodyPr/>
          <a:lstStyle/>
          <a:p>
            <a:r>
              <a:rPr lang="he-IL" dirty="0"/>
              <a:t>תמונה</a:t>
            </a:r>
            <a:endParaRPr lang="en-GB" dirty="0"/>
          </a:p>
        </p:txBody>
      </p:sp>
    </p:spTree>
    <p:extLst>
      <p:ext uri="{BB962C8B-B14F-4D97-AF65-F5344CB8AC3E}">
        <p14:creationId xmlns:p14="http://schemas.microsoft.com/office/powerpoint/2010/main" val="2558010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29283" y="1902526"/>
            <a:ext cx="9898464" cy="318161"/>
          </a:xfrm>
        </p:spPr>
        <p:txBody>
          <a:bodyPr>
            <a:noAutofit/>
          </a:bodyPr>
          <a:lstStyle>
            <a:lvl1pPr algn="r">
              <a:defRPr sz="3800" b="1">
                <a:solidFill>
                  <a:srgbClr val="49BDF0"/>
                </a:solidFill>
                <a:cs typeface="+mn-cs"/>
              </a:defRPr>
            </a:lvl1pPr>
          </a:lstStyle>
          <a:p>
            <a:r>
              <a:rPr lang="he-IL" dirty="0"/>
              <a:t>כותרת לדוגמה</a:t>
            </a:r>
            <a:endParaRPr lang="en-GB" dirty="0"/>
          </a:p>
        </p:txBody>
      </p:sp>
      <p:sp>
        <p:nvSpPr>
          <p:cNvPr id="9" name="Text Placeholder 8"/>
          <p:cNvSpPr>
            <a:spLocks noGrp="1"/>
          </p:cNvSpPr>
          <p:nvPr>
            <p:ph type="body" sz="quarter" idx="13" hasCustomPrompt="1"/>
          </p:nvPr>
        </p:nvSpPr>
        <p:spPr>
          <a:xfrm>
            <a:off x="4722098" y="2262384"/>
            <a:ext cx="7105649" cy="523875"/>
          </a:xfrm>
        </p:spPr>
        <p:txBody>
          <a:bodyPr/>
          <a:lstStyle>
            <a:lvl1pPr marL="0" indent="0" algn="r" rtl="1">
              <a:buNone/>
              <a:defRPr sz="2800"/>
            </a:lvl1pPr>
          </a:lstStyle>
          <a:p>
            <a:r>
              <a:rPr lang="he-IL" sz="1700" b="1" dirty="0">
                <a:solidFill>
                  <a:srgbClr val="004437"/>
                </a:solidFill>
              </a:rPr>
              <a:t>כותרת משנה לדוגמה</a:t>
            </a:r>
            <a:endParaRPr lang="en-GB" sz="1700" b="1" dirty="0">
              <a:solidFill>
                <a:srgbClr val="004437"/>
              </a:solidFill>
            </a:endParaRPr>
          </a:p>
        </p:txBody>
      </p:sp>
      <p:sp>
        <p:nvSpPr>
          <p:cNvPr id="5" name="Picture Placeholder 4"/>
          <p:cNvSpPr>
            <a:spLocks noGrp="1"/>
          </p:cNvSpPr>
          <p:nvPr>
            <p:ph type="pic" sz="quarter" idx="15" hasCustomPrompt="1"/>
          </p:nvPr>
        </p:nvSpPr>
        <p:spPr>
          <a:xfrm>
            <a:off x="1" y="1216026"/>
            <a:ext cx="4112684" cy="5641975"/>
          </a:xfrm>
        </p:spPr>
        <p:txBody>
          <a:bodyPr/>
          <a:lstStyle/>
          <a:p>
            <a:r>
              <a:rPr lang="he-IL" dirty="0"/>
              <a:t>תמונה</a:t>
            </a:r>
            <a:endParaRPr lang="en-GB" dirty="0"/>
          </a:p>
        </p:txBody>
      </p:sp>
      <p:sp>
        <p:nvSpPr>
          <p:cNvPr id="15" name="Text Placeholder 5"/>
          <p:cNvSpPr>
            <a:spLocks noGrp="1"/>
          </p:cNvSpPr>
          <p:nvPr>
            <p:ph type="body" sz="quarter" idx="19"/>
          </p:nvPr>
        </p:nvSpPr>
        <p:spPr>
          <a:xfrm>
            <a:off x="4722098" y="2884435"/>
            <a:ext cx="7105649" cy="2802932"/>
          </a:xfrm>
        </p:spPr>
        <p:txBody>
          <a:bodyPr>
            <a:noAutofit/>
          </a:bodyPr>
          <a:lstStyle>
            <a:lvl1pPr marL="0" indent="0" algn="r" rtl="1">
              <a:buFontTx/>
              <a:buNone/>
              <a:defRPr sz="1200">
                <a:solidFill>
                  <a:srgbClr val="004437"/>
                </a:solidFill>
                <a:latin typeface="Arial" panose="020B0604020202020204" pitchFamily="34" charset="0"/>
                <a:cs typeface="Arial" panose="020B0604020202020204" pitchFamily="34" charset="0"/>
              </a:defRPr>
            </a:lvl1pPr>
            <a:lvl2pPr marL="457200" indent="0" algn="r" rtl="1">
              <a:buFontTx/>
              <a:buNone/>
              <a:defRPr sz="1200">
                <a:solidFill>
                  <a:srgbClr val="004437"/>
                </a:solidFill>
                <a:latin typeface="Arial" panose="020B0604020202020204" pitchFamily="34" charset="0"/>
                <a:cs typeface="Arial" panose="020B0604020202020204" pitchFamily="34" charset="0"/>
              </a:defRPr>
            </a:lvl2pPr>
            <a:lvl3pPr marL="914400" indent="0" algn="r" rtl="1">
              <a:buFontTx/>
              <a:buNone/>
              <a:defRPr sz="1200">
                <a:solidFill>
                  <a:srgbClr val="004437"/>
                </a:solidFill>
                <a:latin typeface="Arial" panose="020B0604020202020204" pitchFamily="34" charset="0"/>
                <a:cs typeface="Arial" panose="020B0604020202020204" pitchFamily="34" charset="0"/>
              </a:defRPr>
            </a:lvl3pPr>
            <a:lvl4pPr marL="1371600" indent="0" algn="r" rtl="1">
              <a:buFontTx/>
              <a:buNone/>
              <a:defRPr sz="1200">
                <a:solidFill>
                  <a:srgbClr val="004437"/>
                </a:solidFill>
                <a:latin typeface="Arial" panose="020B0604020202020204" pitchFamily="34" charset="0"/>
                <a:cs typeface="Arial" panose="020B0604020202020204" pitchFamily="34" charset="0"/>
              </a:defRPr>
            </a:lvl4pPr>
            <a:lvl5pPr marL="1828800" indent="0" algn="r" rtl="1">
              <a:buFontTx/>
              <a:buNone/>
              <a:defRPr sz="1200">
                <a:solidFill>
                  <a:srgbClr val="004437"/>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Picture Placeholder 11"/>
          <p:cNvSpPr>
            <a:spLocks noGrp="1"/>
          </p:cNvSpPr>
          <p:nvPr>
            <p:ph type="pic" sz="quarter" idx="20" hasCustomPrompt="1"/>
          </p:nvPr>
        </p:nvSpPr>
        <p:spPr>
          <a:xfrm>
            <a:off x="9204759" y="6210581"/>
            <a:ext cx="670076" cy="493712"/>
          </a:xfrm>
        </p:spPr>
        <p:txBody>
          <a:bodyPr/>
          <a:lstStyle/>
          <a:p>
            <a:r>
              <a:rPr lang="he-IL" dirty="0"/>
              <a:t>תמונה</a:t>
            </a:r>
            <a:endParaRPr lang="en-GB" dirty="0"/>
          </a:p>
        </p:txBody>
      </p:sp>
      <p:sp>
        <p:nvSpPr>
          <p:cNvPr id="11" name="Picture Placeholder 11"/>
          <p:cNvSpPr>
            <a:spLocks noGrp="1"/>
          </p:cNvSpPr>
          <p:nvPr>
            <p:ph type="pic" sz="quarter" idx="16" hasCustomPrompt="1"/>
          </p:nvPr>
        </p:nvSpPr>
        <p:spPr>
          <a:xfrm>
            <a:off x="10156002" y="6210581"/>
            <a:ext cx="670076" cy="493712"/>
          </a:xfrm>
        </p:spPr>
        <p:txBody>
          <a:bodyPr/>
          <a:lstStyle/>
          <a:p>
            <a:r>
              <a:rPr lang="he-IL" dirty="0"/>
              <a:t>תמונה</a:t>
            </a:r>
            <a:endParaRPr lang="en-GB" dirty="0"/>
          </a:p>
        </p:txBody>
      </p:sp>
      <p:sp>
        <p:nvSpPr>
          <p:cNvPr id="16" name="Picture Placeholder 11"/>
          <p:cNvSpPr>
            <a:spLocks noGrp="1"/>
          </p:cNvSpPr>
          <p:nvPr>
            <p:ph type="pic" sz="quarter" idx="17" hasCustomPrompt="1"/>
          </p:nvPr>
        </p:nvSpPr>
        <p:spPr>
          <a:xfrm>
            <a:off x="11107245" y="6210581"/>
            <a:ext cx="670076" cy="493712"/>
          </a:xfrm>
        </p:spPr>
        <p:txBody>
          <a:bodyPr/>
          <a:lstStyle/>
          <a:p>
            <a:r>
              <a:rPr lang="he-IL" dirty="0"/>
              <a:t>תמונה</a:t>
            </a:r>
            <a:endParaRPr lang="en-GB" dirty="0"/>
          </a:p>
        </p:txBody>
      </p:sp>
    </p:spTree>
    <p:extLst>
      <p:ext uri="{BB962C8B-B14F-4D97-AF65-F5344CB8AC3E}">
        <p14:creationId xmlns:p14="http://schemas.microsoft.com/office/powerpoint/2010/main" val="2687088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94918" y="1902526"/>
            <a:ext cx="5932829" cy="318161"/>
          </a:xfrm>
        </p:spPr>
        <p:txBody>
          <a:bodyPr>
            <a:noAutofit/>
          </a:bodyPr>
          <a:lstStyle>
            <a:lvl1pPr algn="r">
              <a:defRPr sz="3800" b="1">
                <a:solidFill>
                  <a:srgbClr val="EB7255"/>
                </a:solidFill>
                <a:cs typeface="+mn-cs"/>
              </a:defRPr>
            </a:lvl1pPr>
          </a:lstStyle>
          <a:p>
            <a:r>
              <a:rPr lang="he-IL" dirty="0"/>
              <a:t>כותרת לדוגמה</a:t>
            </a:r>
            <a:endParaRPr lang="en-GB" dirty="0"/>
          </a:p>
        </p:txBody>
      </p:sp>
      <p:sp>
        <p:nvSpPr>
          <p:cNvPr id="9" name="Text Placeholder 8"/>
          <p:cNvSpPr>
            <a:spLocks noGrp="1"/>
          </p:cNvSpPr>
          <p:nvPr>
            <p:ph type="body" sz="quarter" idx="13" hasCustomPrompt="1"/>
          </p:nvPr>
        </p:nvSpPr>
        <p:spPr>
          <a:xfrm>
            <a:off x="4722098" y="2262384"/>
            <a:ext cx="7105649" cy="523875"/>
          </a:xfrm>
        </p:spPr>
        <p:txBody>
          <a:bodyPr/>
          <a:lstStyle>
            <a:lvl1pPr marL="0" indent="0" algn="r" rtl="1">
              <a:buNone/>
              <a:defRPr sz="2800"/>
            </a:lvl1pPr>
          </a:lstStyle>
          <a:p>
            <a:r>
              <a:rPr lang="he-IL" sz="1700" b="1" dirty="0">
                <a:solidFill>
                  <a:srgbClr val="004437"/>
                </a:solidFill>
              </a:rPr>
              <a:t>כותרת משנה לדוגמה</a:t>
            </a:r>
            <a:endParaRPr lang="en-GB" sz="1700" b="1" dirty="0">
              <a:solidFill>
                <a:srgbClr val="004437"/>
              </a:solidFill>
            </a:endParaRPr>
          </a:p>
        </p:txBody>
      </p:sp>
      <p:sp>
        <p:nvSpPr>
          <p:cNvPr id="5" name="Picture Placeholder 4"/>
          <p:cNvSpPr>
            <a:spLocks noGrp="1"/>
          </p:cNvSpPr>
          <p:nvPr>
            <p:ph type="pic" sz="quarter" idx="15" hasCustomPrompt="1"/>
          </p:nvPr>
        </p:nvSpPr>
        <p:spPr>
          <a:xfrm>
            <a:off x="1" y="2150347"/>
            <a:ext cx="5761055" cy="3808326"/>
          </a:xfrm>
        </p:spPr>
        <p:txBody>
          <a:bodyPr/>
          <a:lstStyle/>
          <a:p>
            <a:r>
              <a:rPr lang="he-IL" dirty="0"/>
              <a:t>תמונה</a:t>
            </a:r>
            <a:endParaRPr lang="en-GB" dirty="0"/>
          </a:p>
        </p:txBody>
      </p:sp>
      <p:sp>
        <p:nvSpPr>
          <p:cNvPr id="6" name="Picture Placeholder 5"/>
          <p:cNvSpPr>
            <a:spLocks noGrp="1"/>
          </p:cNvSpPr>
          <p:nvPr>
            <p:ph type="pic" sz="quarter" idx="16" hasCustomPrompt="1"/>
          </p:nvPr>
        </p:nvSpPr>
        <p:spPr>
          <a:xfrm>
            <a:off x="5894918" y="4089400"/>
            <a:ext cx="5905500" cy="1868488"/>
          </a:xfrm>
        </p:spPr>
        <p:txBody>
          <a:bodyPr/>
          <a:lstStyle/>
          <a:p>
            <a:r>
              <a:rPr lang="he-IL" dirty="0"/>
              <a:t>תמונה</a:t>
            </a:r>
            <a:endParaRPr lang="en-GB" dirty="0"/>
          </a:p>
        </p:txBody>
      </p:sp>
      <p:sp>
        <p:nvSpPr>
          <p:cNvPr id="8" name="Text Placeholder 7"/>
          <p:cNvSpPr>
            <a:spLocks noGrp="1"/>
          </p:cNvSpPr>
          <p:nvPr>
            <p:ph type="body" sz="quarter" idx="17" hasCustomPrompt="1"/>
          </p:nvPr>
        </p:nvSpPr>
        <p:spPr>
          <a:xfrm>
            <a:off x="1" y="1834891"/>
            <a:ext cx="5869260" cy="315457"/>
          </a:xfrm>
        </p:spPr>
        <p:txBody>
          <a:bodyPr>
            <a:normAutofit/>
          </a:bodyPr>
          <a:lstStyle>
            <a:lvl1pPr marL="0" indent="0" algn="just" rtl="1">
              <a:buNone/>
              <a:defRPr sz="1400" baseline="0">
                <a:solidFill>
                  <a:srgbClr val="004437"/>
                </a:solidFill>
              </a:defRPr>
            </a:lvl1pPr>
          </a:lstStyle>
          <a:p>
            <a:pPr lvl="0"/>
            <a:r>
              <a:rPr lang="he-IL" dirty="0"/>
              <a:t>תיאור תמונה לדוגמה</a:t>
            </a:r>
            <a:endParaRPr lang="en-GB" dirty="0"/>
          </a:p>
        </p:txBody>
      </p:sp>
      <p:sp>
        <p:nvSpPr>
          <p:cNvPr id="14" name="Text Placeholder 5"/>
          <p:cNvSpPr>
            <a:spLocks noGrp="1"/>
          </p:cNvSpPr>
          <p:nvPr>
            <p:ph type="body" sz="quarter" idx="21" hasCustomPrompt="1"/>
          </p:nvPr>
        </p:nvSpPr>
        <p:spPr>
          <a:xfrm>
            <a:off x="5894917" y="3729580"/>
            <a:ext cx="6045128" cy="359821"/>
          </a:xfrm>
        </p:spPr>
        <p:txBody>
          <a:bodyPr>
            <a:noAutofit/>
          </a:bodyPr>
          <a:lstStyle>
            <a:lvl1pPr marL="0" indent="0" algn="r" rtl="1">
              <a:buFontTx/>
              <a:buNone/>
              <a:defRPr sz="1400">
                <a:solidFill>
                  <a:srgbClr val="004437"/>
                </a:solidFill>
                <a:latin typeface="Arial" panose="020B0604020202020204" pitchFamily="34" charset="0"/>
                <a:cs typeface="Arial" panose="020B0604020202020204" pitchFamily="34" charset="0"/>
              </a:defRPr>
            </a:lvl1pPr>
            <a:lvl2pPr marL="457200" indent="0" algn="r" rtl="1">
              <a:buFontTx/>
              <a:buNone/>
              <a:defRPr sz="1200">
                <a:solidFill>
                  <a:srgbClr val="004437"/>
                </a:solidFill>
                <a:latin typeface="Arial" panose="020B0604020202020204" pitchFamily="34" charset="0"/>
                <a:cs typeface="Arial" panose="020B0604020202020204" pitchFamily="34" charset="0"/>
              </a:defRPr>
            </a:lvl2pPr>
            <a:lvl3pPr marL="914400" indent="0" algn="r" rtl="1">
              <a:buFontTx/>
              <a:buNone/>
              <a:defRPr sz="1200">
                <a:solidFill>
                  <a:srgbClr val="004437"/>
                </a:solidFill>
                <a:latin typeface="Arial" panose="020B0604020202020204" pitchFamily="34" charset="0"/>
                <a:cs typeface="Arial" panose="020B0604020202020204" pitchFamily="34" charset="0"/>
              </a:defRPr>
            </a:lvl3pPr>
            <a:lvl4pPr marL="1371600" indent="0" algn="r" rtl="1">
              <a:buFontTx/>
              <a:buNone/>
              <a:defRPr sz="1200">
                <a:solidFill>
                  <a:srgbClr val="004437"/>
                </a:solidFill>
                <a:latin typeface="Arial" panose="020B0604020202020204" pitchFamily="34" charset="0"/>
                <a:cs typeface="Arial" panose="020B0604020202020204" pitchFamily="34" charset="0"/>
              </a:defRPr>
            </a:lvl4pPr>
            <a:lvl5pPr marL="1828800" indent="0" algn="r" rtl="1">
              <a:buFontTx/>
              <a:buNone/>
              <a:defRPr sz="1200">
                <a:solidFill>
                  <a:srgbClr val="004437"/>
                </a:solidFill>
                <a:latin typeface="Arial" panose="020B0604020202020204" pitchFamily="34" charset="0"/>
                <a:cs typeface="Arial" panose="020B0604020202020204" pitchFamily="34" charset="0"/>
              </a:defRPr>
            </a:lvl5pPr>
          </a:lstStyle>
          <a:p>
            <a:pPr lvl="0"/>
            <a:r>
              <a:rPr lang="he-IL" dirty="0"/>
              <a:t>תיאור תמונה לדוגמה</a:t>
            </a:r>
            <a:endParaRPr lang="en-GB" dirty="0"/>
          </a:p>
        </p:txBody>
      </p:sp>
      <p:sp>
        <p:nvSpPr>
          <p:cNvPr id="15" name="Picture Placeholder 11"/>
          <p:cNvSpPr>
            <a:spLocks noGrp="1"/>
          </p:cNvSpPr>
          <p:nvPr>
            <p:ph type="pic" sz="quarter" idx="22" hasCustomPrompt="1"/>
          </p:nvPr>
        </p:nvSpPr>
        <p:spPr>
          <a:xfrm>
            <a:off x="9204759" y="6210581"/>
            <a:ext cx="670076" cy="493712"/>
          </a:xfrm>
        </p:spPr>
        <p:txBody>
          <a:bodyPr/>
          <a:lstStyle/>
          <a:p>
            <a:r>
              <a:rPr lang="he-IL" dirty="0"/>
              <a:t>תמונה</a:t>
            </a:r>
            <a:endParaRPr lang="en-GB" dirty="0"/>
          </a:p>
        </p:txBody>
      </p:sp>
      <p:sp>
        <p:nvSpPr>
          <p:cNvPr id="16" name="Picture Placeholder 11"/>
          <p:cNvSpPr>
            <a:spLocks noGrp="1"/>
          </p:cNvSpPr>
          <p:nvPr>
            <p:ph type="pic" sz="quarter" idx="23" hasCustomPrompt="1"/>
          </p:nvPr>
        </p:nvSpPr>
        <p:spPr>
          <a:xfrm>
            <a:off x="10156002" y="6210581"/>
            <a:ext cx="670076" cy="493712"/>
          </a:xfrm>
        </p:spPr>
        <p:txBody>
          <a:bodyPr/>
          <a:lstStyle/>
          <a:p>
            <a:r>
              <a:rPr lang="he-IL" dirty="0"/>
              <a:t>תמונה</a:t>
            </a:r>
            <a:endParaRPr lang="en-GB" dirty="0"/>
          </a:p>
        </p:txBody>
      </p:sp>
      <p:sp>
        <p:nvSpPr>
          <p:cNvPr id="17" name="Picture Placeholder 11"/>
          <p:cNvSpPr>
            <a:spLocks noGrp="1"/>
          </p:cNvSpPr>
          <p:nvPr>
            <p:ph type="pic" sz="quarter" idx="24" hasCustomPrompt="1"/>
          </p:nvPr>
        </p:nvSpPr>
        <p:spPr>
          <a:xfrm>
            <a:off x="11107245" y="6210581"/>
            <a:ext cx="670076" cy="493712"/>
          </a:xfrm>
        </p:spPr>
        <p:txBody>
          <a:bodyPr/>
          <a:lstStyle/>
          <a:p>
            <a:r>
              <a:rPr lang="he-IL" dirty="0"/>
              <a:t>תמונה</a:t>
            </a:r>
            <a:endParaRPr lang="en-GB" dirty="0"/>
          </a:p>
        </p:txBody>
      </p:sp>
    </p:spTree>
    <p:extLst>
      <p:ext uri="{BB962C8B-B14F-4D97-AF65-F5344CB8AC3E}">
        <p14:creationId xmlns:p14="http://schemas.microsoft.com/office/powerpoint/2010/main" val="146927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Picture Placeholder 11"/>
          <p:cNvSpPr>
            <a:spLocks noGrp="1"/>
          </p:cNvSpPr>
          <p:nvPr>
            <p:ph type="pic" sz="quarter" idx="15" hasCustomPrompt="1"/>
          </p:nvPr>
        </p:nvSpPr>
        <p:spPr>
          <a:xfrm>
            <a:off x="9204759" y="6210581"/>
            <a:ext cx="670076" cy="493712"/>
          </a:xfrm>
        </p:spPr>
        <p:txBody>
          <a:bodyPr/>
          <a:lstStyle/>
          <a:p>
            <a:r>
              <a:rPr lang="he-IL" dirty="0"/>
              <a:t>תמונה</a:t>
            </a:r>
            <a:endParaRPr lang="en-GB" dirty="0"/>
          </a:p>
        </p:txBody>
      </p:sp>
      <p:sp>
        <p:nvSpPr>
          <p:cNvPr id="9" name="Picture Placeholder 11"/>
          <p:cNvSpPr>
            <a:spLocks noGrp="1"/>
          </p:cNvSpPr>
          <p:nvPr>
            <p:ph type="pic" sz="quarter" idx="16" hasCustomPrompt="1"/>
          </p:nvPr>
        </p:nvSpPr>
        <p:spPr>
          <a:xfrm>
            <a:off x="10156002" y="6210581"/>
            <a:ext cx="670076" cy="493712"/>
          </a:xfrm>
        </p:spPr>
        <p:txBody>
          <a:bodyPr/>
          <a:lstStyle/>
          <a:p>
            <a:r>
              <a:rPr lang="he-IL" dirty="0"/>
              <a:t>תמונה</a:t>
            </a:r>
            <a:endParaRPr lang="en-GB" dirty="0"/>
          </a:p>
        </p:txBody>
      </p:sp>
      <p:sp>
        <p:nvSpPr>
          <p:cNvPr id="10" name="Picture Placeholder 11"/>
          <p:cNvSpPr>
            <a:spLocks noGrp="1"/>
          </p:cNvSpPr>
          <p:nvPr>
            <p:ph type="pic" sz="quarter" idx="17" hasCustomPrompt="1"/>
          </p:nvPr>
        </p:nvSpPr>
        <p:spPr>
          <a:xfrm>
            <a:off x="11107245" y="6210581"/>
            <a:ext cx="670076" cy="493712"/>
          </a:xfrm>
        </p:spPr>
        <p:txBody>
          <a:bodyPr/>
          <a:lstStyle/>
          <a:p>
            <a:r>
              <a:rPr lang="he-IL" dirty="0"/>
              <a:t>תמונה</a:t>
            </a:r>
            <a:endParaRPr lang="en-GB" dirty="0"/>
          </a:p>
        </p:txBody>
      </p:sp>
    </p:spTree>
    <p:extLst>
      <p:ext uri="{BB962C8B-B14F-4D97-AF65-F5344CB8AC3E}">
        <p14:creationId xmlns:p14="http://schemas.microsoft.com/office/powerpoint/2010/main" val="2369644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14E655A1-A4B2-4579-9C52-F3963CC77D33}" type="datetimeFigureOut">
              <a:rPr lang="he-IL">
                <a:solidFill>
                  <a:prstClr val="black">
                    <a:tint val="75000"/>
                  </a:prstClr>
                </a:solidFill>
              </a:rPr>
              <a:pPr/>
              <a:t>כ"ט/חשון/תשפ"ד</a:t>
            </a:fld>
            <a:endParaRPr lang="he-IL">
              <a:solidFill>
                <a:prstClr val="black">
                  <a:tint val="75000"/>
                </a:prstClr>
              </a:solidFill>
            </a:endParaRPr>
          </a:p>
        </p:txBody>
      </p:sp>
      <p:sp>
        <p:nvSpPr>
          <p:cNvPr id="3" name="מציין מיקום של כותרת תחתונה 2"/>
          <p:cNvSpPr>
            <a:spLocks noGrp="1"/>
          </p:cNvSpPr>
          <p:nvPr>
            <p:ph type="ftr" sz="quarter" idx="11"/>
          </p:nvPr>
        </p:nvSpPr>
        <p:spPr/>
        <p:txBody>
          <a:bodyPr/>
          <a:lstStyle/>
          <a:p>
            <a:endParaRPr lang="he-IL">
              <a:solidFill>
                <a:prstClr val="black">
                  <a:tint val="75000"/>
                </a:prstClr>
              </a:solidFill>
            </a:endParaRPr>
          </a:p>
        </p:txBody>
      </p:sp>
      <p:sp>
        <p:nvSpPr>
          <p:cNvPr id="4" name="מציין מיקום של מספר שקופית 3"/>
          <p:cNvSpPr>
            <a:spLocks noGrp="1"/>
          </p:cNvSpPr>
          <p:nvPr>
            <p:ph type="sldNum" sz="quarter" idx="12"/>
          </p:nvPr>
        </p:nvSpPr>
        <p:spPr/>
        <p:txBody>
          <a:bodyPr/>
          <a:lstStyle/>
          <a:p>
            <a:fld id="{5FDE2FA8-83A8-4A73-B09F-EFB1DF451AD4}" type="slidenum">
              <a:rPr lang="he-IL">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6360011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2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57676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5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29283" y="1902526"/>
            <a:ext cx="9898464" cy="318161"/>
          </a:xfrm>
        </p:spPr>
        <p:txBody>
          <a:bodyPr>
            <a:noAutofit/>
          </a:bodyPr>
          <a:lstStyle>
            <a:lvl1pPr algn="r">
              <a:defRPr sz="3800" b="1">
                <a:solidFill>
                  <a:srgbClr val="49BDF0"/>
                </a:solidFill>
                <a:cs typeface="+mn-cs"/>
              </a:defRPr>
            </a:lvl1pPr>
          </a:lstStyle>
          <a:p>
            <a:r>
              <a:rPr lang="he-IL" dirty="0"/>
              <a:t>כותרת לדוגמה</a:t>
            </a:r>
            <a:endParaRPr lang="en-GB" dirty="0"/>
          </a:p>
        </p:txBody>
      </p:sp>
      <p:sp>
        <p:nvSpPr>
          <p:cNvPr id="9" name="Text Placeholder 8"/>
          <p:cNvSpPr>
            <a:spLocks noGrp="1"/>
          </p:cNvSpPr>
          <p:nvPr>
            <p:ph type="body" sz="quarter" idx="13" hasCustomPrompt="1"/>
          </p:nvPr>
        </p:nvSpPr>
        <p:spPr>
          <a:xfrm>
            <a:off x="4722098" y="2262384"/>
            <a:ext cx="7105649" cy="523875"/>
          </a:xfrm>
        </p:spPr>
        <p:txBody>
          <a:bodyPr/>
          <a:lstStyle>
            <a:lvl1pPr marL="0" indent="0" algn="r" rtl="1">
              <a:buNone/>
              <a:defRPr sz="2800"/>
            </a:lvl1pPr>
          </a:lstStyle>
          <a:p>
            <a:r>
              <a:rPr lang="he-IL" sz="1700" b="1" dirty="0">
                <a:solidFill>
                  <a:srgbClr val="004437"/>
                </a:solidFill>
              </a:rPr>
              <a:t>כותרת משנה לדוגמה</a:t>
            </a:r>
            <a:endParaRPr lang="en-GB" sz="1700" b="1" dirty="0">
              <a:solidFill>
                <a:srgbClr val="004437"/>
              </a:solidFill>
            </a:endParaRPr>
          </a:p>
        </p:txBody>
      </p:sp>
      <p:pic>
        <p:nvPicPr>
          <p:cNvPr id="8194" name="Picture 2" descr="G:\שיווק\איורים\איורים PNG\IURIM-67.png"/>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3700" y="4428162"/>
            <a:ext cx="2191819" cy="2429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86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2804259"/>
            <a:ext cx="12192000" cy="3228988"/>
          </a:xfrm>
        </p:spPr>
        <p:txBody>
          <a:bodyPr/>
          <a:lstStyle/>
          <a:p>
            <a:r>
              <a:rPr lang="he-IL" dirty="0"/>
              <a:t>תמונה</a:t>
            </a:r>
            <a:endParaRPr lang="en-GB" dirty="0"/>
          </a:p>
        </p:txBody>
      </p:sp>
      <p:sp>
        <p:nvSpPr>
          <p:cNvPr id="2" name="Title 1"/>
          <p:cNvSpPr>
            <a:spLocks noGrp="1"/>
          </p:cNvSpPr>
          <p:nvPr>
            <p:ph type="ctrTitle" hasCustomPrompt="1"/>
          </p:nvPr>
        </p:nvSpPr>
        <p:spPr>
          <a:xfrm>
            <a:off x="6752494" y="1266093"/>
            <a:ext cx="5369169" cy="713434"/>
          </a:xfrm>
        </p:spPr>
        <p:txBody>
          <a:bodyPr anchor="b">
            <a:normAutofit/>
          </a:bodyPr>
          <a:lstStyle>
            <a:lvl1pPr algn="ctr">
              <a:defRPr sz="4800">
                <a:solidFill>
                  <a:srgbClr val="49BDF0"/>
                </a:solidFill>
                <a:cs typeface="+mn-cs"/>
              </a:defRPr>
            </a:lvl1pPr>
          </a:lstStyle>
          <a:p>
            <a:r>
              <a:rPr lang="he-IL" dirty="0"/>
              <a:t>כותרת ראשית</a:t>
            </a:r>
            <a:endParaRPr lang="en-US" dirty="0"/>
          </a:p>
        </p:txBody>
      </p:sp>
      <p:sp>
        <p:nvSpPr>
          <p:cNvPr id="15" name="Picture Placeholder 11"/>
          <p:cNvSpPr>
            <a:spLocks noGrp="1"/>
          </p:cNvSpPr>
          <p:nvPr>
            <p:ph type="pic" sz="quarter" idx="15" hasCustomPrompt="1"/>
          </p:nvPr>
        </p:nvSpPr>
        <p:spPr>
          <a:xfrm>
            <a:off x="9204763" y="6210582"/>
            <a:ext cx="670076" cy="493712"/>
          </a:xfrm>
        </p:spPr>
        <p:txBody>
          <a:bodyPr/>
          <a:lstStyle/>
          <a:p>
            <a:r>
              <a:rPr lang="he-IL" dirty="0"/>
              <a:t>תמונה</a:t>
            </a:r>
            <a:endParaRPr lang="en-GB" dirty="0"/>
          </a:p>
        </p:txBody>
      </p:sp>
      <p:sp>
        <p:nvSpPr>
          <p:cNvPr id="16" name="Picture Placeholder 11"/>
          <p:cNvSpPr>
            <a:spLocks noGrp="1"/>
          </p:cNvSpPr>
          <p:nvPr>
            <p:ph type="pic" sz="quarter" idx="16" hasCustomPrompt="1"/>
          </p:nvPr>
        </p:nvSpPr>
        <p:spPr>
          <a:xfrm>
            <a:off x="10156003" y="6210582"/>
            <a:ext cx="670076" cy="493712"/>
          </a:xfrm>
        </p:spPr>
        <p:txBody>
          <a:bodyPr/>
          <a:lstStyle/>
          <a:p>
            <a:r>
              <a:rPr lang="he-IL" dirty="0"/>
              <a:t>תמונה</a:t>
            </a:r>
            <a:endParaRPr lang="en-GB" dirty="0"/>
          </a:p>
        </p:txBody>
      </p:sp>
      <p:sp>
        <p:nvSpPr>
          <p:cNvPr id="17" name="Picture Placeholder 11"/>
          <p:cNvSpPr>
            <a:spLocks noGrp="1"/>
          </p:cNvSpPr>
          <p:nvPr>
            <p:ph type="pic" sz="quarter" idx="17" hasCustomPrompt="1"/>
          </p:nvPr>
        </p:nvSpPr>
        <p:spPr>
          <a:xfrm>
            <a:off x="11107247" y="6210582"/>
            <a:ext cx="670076" cy="493712"/>
          </a:xfrm>
        </p:spPr>
        <p:txBody>
          <a:bodyPr/>
          <a:lstStyle/>
          <a:p>
            <a:r>
              <a:rPr lang="he-IL" dirty="0"/>
              <a:t>תמונה</a:t>
            </a:r>
            <a:endParaRPr lang="en-GB" dirty="0"/>
          </a:p>
        </p:txBody>
      </p:sp>
    </p:spTree>
    <p:extLst>
      <p:ext uri="{BB962C8B-B14F-4D97-AF65-F5344CB8AC3E}">
        <p14:creationId xmlns:p14="http://schemas.microsoft.com/office/powerpoint/2010/main" val="148603848"/>
      </p:ext>
    </p:extLst>
  </p:cSld>
  <p:clrMapOvr>
    <a:masterClrMapping/>
  </p:clrMapOvr>
  <p:extLst>
    <p:ext uri="{DCECCB84-F9BA-43D5-87BE-67443E8EF086}">
      <p15:sldGuideLst xmlns:p15="http://schemas.microsoft.com/office/powerpoint/2012/main">
        <p15:guide id="1" orient="horz" pos="663">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29284" y="1902526"/>
            <a:ext cx="9898464" cy="318161"/>
          </a:xfrm>
        </p:spPr>
        <p:txBody>
          <a:bodyPr>
            <a:noAutofit/>
          </a:bodyPr>
          <a:lstStyle>
            <a:lvl1pPr algn="r">
              <a:defRPr sz="3800" b="1">
                <a:solidFill>
                  <a:srgbClr val="49BDF0"/>
                </a:solidFill>
                <a:cs typeface="+mn-cs"/>
              </a:defRPr>
            </a:lvl1pPr>
          </a:lstStyle>
          <a:p>
            <a:r>
              <a:rPr lang="he-IL" dirty="0"/>
              <a:t>כותרת לדוגמה</a:t>
            </a:r>
            <a:endParaRPr lang="en-GB" dirty="0"/>
          </a:p>
        </p:txBody>
      </p:sp>
      <p:sp>
        <p:nvSpPr>
          <p:cNvPr id="9" name="Text Placeholder 8"/>
          <p:cNvSpPr>
            <a:spLocks noGrp="1"/>
          </p:cNvSpPr>
          <p:nvPr>
            <p:ph type="body" sz="quarter" idx="13" hasCustomPrompt="1"/>
          </p:nvPr>
        </p:nvSpPr>
        <p:spPr>
          <a:xfrm>
            <a:off x="4722102" y="2262388"/>
            <a:ext cx="7105649" cy="523875"/>
          </a:xfrm>
        </p:spPr>
        <p:txBody>
          <a:bodyPr/>
          <a:lstStyle>
            <a:lvl1pPr marL="0" indent="0" algn="r" rtl="1">
              <a:buNone/>
              <a:defRPr sz="2800"/>
            </a:lvl1pPr>
          </a:lstStyle>
          <a:p>
            <a:r>
              <a:rPr lang="he-IL" sz="1700" b="1" dirty="0">
                <a:solidFill>
                  <a:srgbClr val="004437"/>
                </a:solidFill>
              </a:rPr>
              <a:t>כותרת משנה לדוגמה</a:t>
            </a:r>
            <a:endParaRPr lang="en-GB" sz="1700" b="1" dirty="0">
              <a:solidFill>
                <a:srgbClr val="004437"/>
              </a:solidFill>
            </a:endParaRPr>
          </a:p>
        </p:txBody>
      </p:sp>
      <p:sp>
        <p:nvSpPr>
          <p:cNvPr id="22" name="Text Placeholder 5"/>
          <p:cNvSpPr>
            <a:spLocks noGrp="1"/>
          </p:cNvSpPr>
          <p:nvPr>
            <p:ph type="body" sz="quarter" idx="18"/>
          </p:nvPr>
        </p:nvSpPr>
        <p:spPr>
          <a:xfrm>
            <a:off x="4722102" y="2884435"/>
            <a:ext cx="7105649" cy="2802932"/>
          </a:xfrm>
        </p:spPr>
        <p:txBody>
          <a:bodyPr>
            <a:noAutofit/>
          </a:bodyPr>
          <a:lstStyle>
            <a:lvl1pPr marL="0" indent="0" algn="r" rtl="1">
              <a:buFontTx/>
              <a:buNone/>
              <a:defRPr sz="1200">
                <a:solidFill>
                  <a:srgbClr val="004437"/>
                </a:solidFill>
                <a:latin typeface="Arial" panose="020B0604020202020204" pitchFamily="34" charset="0"/>
                <a:cs typeface="Arial" panose="020B0604020202020204" pitchFamily="34" charset="0"/>
              </a:defRPr>
            </a:lvl1pPr>
            <a:lvl2pPr marL="457189" indent="0" algn="r" rtl="1">
              <a:buFontTx/>
              <a:buNone/>
              <a:defRPr sz="1200">
                <a:solidFill>
                  <a:srgbClr val="004437"/>
                </a:solidFill>
                <a:latin typeface="Arial" panose="020B0604020202020204" pitchFamily="34" charset="0"/>
                <a:cs typeface="Arial" panose="020B0604020202020204" pitchFamily="34" charset="0"/>
              </a:defRPr>
            </a:lvl2pPr>
            <a:lvl3pPr marL="914377" indent="0" algn="r" rtl="1">
              <a:buFontTx/>
              <a:buNone/>
              <a:defRPr sz="1200">
                <a:solidFill>
                  <a:srgbClr val="004437"/>
                </a:solidFill>
                <a:latin typeface="Arial" panose="020B0604020202020204" pitchFamily="34" charset="0"/>
                <a:cs typeface="Arial" panose="020B0604020202020204" pitchFamily="34" charset="0"/>
              </a:defRPr>
            </a:lvl3pPr>
            <a:lvl4pPr marL="1371566" indent="0" algn="r" rtl="1">
              <a:buFontTx/>
              <a:buNone/>
              <a:defRPr sz="1200">
                <a:solidFill>
                  <a:srgbClr val="004437"/>
                </a:solidFill>
                <a:latin typeface="Arial" panose="020B0604020202020204" pitchFamily="34" charset="0"/>
                <a:cs typeface="Arial" panose="020B0604020202020204" pitchFamily="34" charset="0"/>
              </a:defRPr>
            </a:lvl4pPr>
            <a:lvl5pPr marL="1828754" indent="0" algn="r" rtl="1">
              <a:buFontTx/>
              <a:buNone/>
              <a:defRPr sz="1200">
                <a:solidFill>
                  <a:srgbClr val="004437"/>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Picture Placeholder 11"/>
          <p:cNvSpPr>
            <a:spLocks noGrp="1"/>
          </p:cNvSpPr>
          <p:nvPr>
            <p:ph type="pic" sz="quarter" idx="15" hasCustomPrompt="1"/>
          </p:nvPr>
        </p:nvSpPr>
        <p:spPr>
          <a:xfrm>
            <a:off x="9204763" y="6210582"/>
            <a:ext cx="670076" cy="493712"/>
          </a:xfrm>
        </p:spPr>
        <p:txBody>
          <a:bodyPr/>
          <a:lstStyle/>
          <a:p>
            <a:r>
              <a:rPr lang="he-IL" dirty="0"/>
              <a:t>תמונה</a:t>
            </a:r>
            <a:endParaRPr lang="en-GB" dirty="0"/>
          </a:p>
        </p:txBody>
      </p:sp>
      <p:sp>
        <p:nvSpPr>
          <p:cNvPr id="13" name="Picture Placeholder 11"/>
          <p:cNvSpPr>
            <a:spLocks noGrp="1"/>
          </p:cNvSpPr>
          <p:nvPr>
            <p:ph type="pic" sz="quarter" idx="16" hasCustomPrompt="1"/>
          </p:nvPr>
        </p:nvSpPr>
        <p:spPr>
          <a:xfrm>
            <a:off x="10156003" y="6210582"/>
            <a:ext cx="670076" cy="493712"/>
          </a:xfrm>
        </p:spPr>
        <p:txBody>
          <a:bodyPr/>
          <a:lstStyle/>
          <a:p>
            <a:r>
              <a:rPr lang="he-IL" dirty="0"/>
              <a:t>תמונה</a:t>
            </a:r>
            <a:endParaRPr lang="en-GB" dirty="0"/>
          </a:p>
        </p:txBody>
      </p:sp>
      <p:sp>
        <p:nvSpPr>
          <p:cNvPr id="14" name="Picture Placeholder 11"/>
          <p:cNvSpPr>
            <a:spLocks noGrp="1"/>
          </p:cNvSpPr>
          <p:nvPr>
            <p:ph type="pic" sz="quarter" idx="17" hasCustomPrompt="1"/>
          </p:nvPr>
        </p:nvSpPr>
        <p:spPr>
          <a:xfrm>
            <a:off x="11107247" y="6210582"/>
            <a:ext cx="670076" cy="493712"/>
          </a:xfrm>
        </p:spPr>
        <p:txBody>
          <a:bodyPr/>
          <a:lstStyle/>
          <a:p>
            <a:r>
              <a:rPr lang="he-IL" dirty="0"/>
              <a:t>תמונה</a:t>
            </a:r>
            <a:endParaRPr lang="en-GB" dirty="0"/>
          </a:p>
        </p:txBody>
      </p:sp>
    </p:spTree>
    <p:extLst>
      <p:ext uri="{BB962C8B-B14F-4D97-AF65-F5344CB8AC3E}">
        <p14:creationId xmlns:p14="http://schemas.microsoft.com/office/powerpoint/2010/main" val="94031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29284" y="1902526"/>
            <a:ext cx="9898464" cy="318161"/>
          </a:xfrm>
        </p:spPr>
        <p:txBody>
          <a:bodyPr>
            <a:noAutofit/>
          </a:bodyPr>
          <a:lstStyle>
            <a:lvl1pPr algn="r">
              <a:defRPr sz="3800" b="1">
                <a:solidFill>
                  <a:srgbClr val="B8D82B"/>
                </a:solidFill>
                <a:cs typeface="+mn-cs"/>
              </a:defRPr>
            </a:lvl1pPr>
          </a:lstStyle>
          <a:p>
            <a:r>
              <a:rPr lang="he-IL" dirty="0"/>
              <a:t>כותרת לדוגמה</a:t>
            </a:r>
            <a:endParaRPr lang="en-GB" dirty="0"/>
          </a:p>
        </p:txBody>
      </p:sp>
      <p:sp>
        <p:nvSpPr>
          <p:cNvPr id="9" name="Text Placeholder 8"/>
          <p:cNvSpPr>
            <a:spLocks noGrp="1"/>
          </p:cNvSpPr>
          <p:nvPr>
            <p:ph type="body" sz="quarter" idx="13" hasCustomPrompt="1"/>
          </p:nvPr>
        </p:nvSpPr>
        <p:spPr>
          <a:xfrm>
            <a:off x="4722102" y="2262388"/>
            <a:ext cx="7105649" cy="523875"/>
          </a:xfrm>
        </p:spPr>
        <p:txBody>
          <a:bodyPr/>
          <a:lstStyle>
            <a:lvl1pPr marL="0" indent="0" algn="r" rtl="1">
              <a:buNone/>
              <a:defRPr sz="2800"/>
            </a:lvl1pPr>
          </a:lstStyle>
          <a:p>
            <a:r>
              <a:rPr lang="he-IL" sz="1700" b="1" dirty="0">
                <a:solidFill>
                  <a:srgbClr val="004437"/>
                </a:solidFill>
              </a:rPr>
              <a:t>כותרת משנה לדוגמה</a:t>
            </a:r>
            <a:endParaRPr lang="en-GB" sz="1700" b="1" dirty="0">
              <a:solidFill>
                <a:srgbClr val="004437"/>
              </a:solidFill>
            </a:endParaRPr>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 y="3961038"/>
            <a:ext cx="6055529" cy="2902342"/>
          </a:xfrm>
          <a:prstGeom prst="rect">
            <a:avLst/>
          </a:prstGeom>
        </p:spPr>
      </p:pic>
      <p:sp>
        <p:nvSpPr>
          <p:cNvPr id="14" name="Text Placeholder 5"/>
          <p:cNvSpPr>
            <a:spLocks noGrp="1"/>
          </p:cNvSpPr>
          <p:nvPr>
            <p:ph type="body" sz="quarter" idx="18"/>
          </p:nvPr>
        </p:nvSpPr>
        <p:spPr>
          <a:xfrm>
            <a:off x="4722102" y="2884435"/>
            <a:ext cx="7105649" cy="2802932"/>
          </a:xfrm>
        </p:spPr>
        <p:txBody>
          <a:bodyPr>
            <a:noAutofit/>
          </a:bodyPr>
          <a:lstStyle>
            <a:lvl1pPr marL="0" indent="0" algn="r" rtl="1">
              <a:buFontTx/>
              <a:buNone/>
              <a:defRPr sz="1200">
                <a:solidFill>
                  <a:srgbClr val="004437"/>
                </a:solidFill>
                <a:latin typeface="Arial" panose="020B0604020202020204" pitchFamily="34" charset="0"/>
                <a:cs typeface="Arial" panose="020B0604020202020204" pitchFamily="34" charset="0"/>
              </a:defRPr>
            </a:lvl1pPr>
            <a:lvl2pPr marL="457189" indent="0" algn="r" rtl="1">
              <a:buFontTx/>
              <a:buNone/>
              <a:defRPr sz="1200">
                <a:solidFill>
                  <a:srgbClr val="004437"/>
                </a:solidFill>
                <a:latin typeface="Arial" panose="020B0604020202020204" pitchFamily="34" charset="0"/>
                <a:cs typeface="Arial" panose="020B0604020202020204" pitchFamily="34" charset="0"/>
              </a:defRPr>
            </a:lvl2pPr>
            <a:lvl3pPr marL="914377" indent="0" algn="r" rtl="1">
              <a:buFontTx/>
              <a:buNone/>
              <a:defRPr sz="1200">
                <a:solidFill>
                  <a:srgbClr val="004437"/>
                </a:solidFill>
                <a:latin typeface="Arial" panose="020B0604020202020204" pitchFamily="34" charset="0"/>
                <a:cs typeface="Arial" panose="020B0604020202020204" pitchFamily="34" charset="0"/>
              </a:defRPr>
            </a:lvl3pPr>
            <a:lvl4pPr marL="1371566" indent="0" algn="r" rtl="1">
              <a:buFontTx/>
              <a:buNone/>
              <a:defRPr sz="1200">
                <a:solidFill>
                  <a:srgbClr val="004437"/>
                </a:solidFill>
                <a:latin typeface="Arial" panose="020B0604020202020204" pitchFamily="34" charset="0"/>
                <a:cs typeface="Arial" panose="020B0604020202020204" pitchFamily="34" charset="0"/>
              </a:defRPr>
            </a:lvl4pPr>
            <a:lvl5pPr marL="1828754" indent="0" algn="r" rtl="1">
              <a:buFontTx/>
              <a:buNone/>
              <a:defRPr sz="1200">
                <a:solidFill>
                  <a:srgbClr val="004437"/>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Picture Placeholder 11"/>
          <p:cNvSpPr>
            <a:spLocks noGrp="1"/>
          </p:cNvSpPr>
          <p:nvPr>
            <p:ph type="pic" sz="quarter" idx="15" hasCustomPrompt="1"/>
          </p:nvPr>
        </p:nvSpPr>
        <p:spPr>
          <a:xfrm>
            <a:off x="9204763" y="6210582"/>
            <a:ext cx="670076" cy="493712"/>
          </a:xfrm>
        </p:spPr>
        <p:txBody>
          <a:bodyPr/>
          <a:lstStyle/>
          <a:p>
            <a:r>
              <a:rPr lang="he-IL" dirty="0"/>
              <a:t>תמונה</a:t>
            </a:r>
            <a:endParaRPr lang="en-GB" dirty="0"/>
          </a:p>
        </p:txBody>
      </p:sp>
      <p:sp>
        <p:nvSpPr>
          <p:cNvPr id="17" name="Picture Placeholder 11"/>
          <p:cNvSpPr>
            <a:spLocks noGrp="1"/>
          </p:cNvSpPr>
          <p:nvPr>
            <p:ph type="pic" sz="quarter" idx="16" hasCustomPrompt="1"/>
          </p:nvPr>
        </p:nvSpPr>
        <p:spPr>
          <a:xfrm>
            <a:off x="10156003" y="6210582"/>
            <a:ext cx="670076" cy="493712"/>
          </a:xfrm>
        </p:spPr>
        <p:txBody>
          <a:bodyPr/>
          <a:lstStyle/>
          <a:p>
            <a:r>
              <a:rPr lang="he-IL" dirty="0"/>
              <a:t>תמונה</a:t>
            </a:r>
            <a:endParaRPr lang="en-GB" dirty="0"/>
          </a:p>
        </p:txBody>
      </p:sp>
      <p:sp>
        <p:nvSpPr>
          <p:cNvPr id="18" name="Picture Placeholder 11"/>
          <p:cNvSpPr>
            <a:spLocks noGrp="1"/>
          </p:cNvSpPr>
          <p:nvPr>
            <p:ph type="pic" sz="quarter" idx="17" hasCustomPrompt="1"/>
          </p:nvPr>
        </p:nvSpPr>
        <p:spPr>
          <a:xfrm>
            <a:off x="11107247" y="6210582"/>
            <a:ext cx="670076" cy="493712"/>
          </a:xfrm>
        </p:spPr>
        <p:txBody>
          <a:bodyPr/>
          <a:lstStyle/>
          <a:p>
            <a:r>
              <a:rPr lang="he-IL" dirty="0"/>
              <a:t>תמונה</a:t>
            </a:r>
            <a:endParaRPr lang="en-GB" dirty="0"/>
          </a:p>
        </p:txBody>
      </p:sp>
    </p:spTree>
    <p:extLst>
      <p:ext uri="{BB962C8B-B14F-4D97-AF65-F5344CB8AC3E}">
        <p14:creationId xmlns:p14="http://schemas.microsoft.com/office/powerpoint/2010/main" val="437375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29283" y="1902526"/>
            <a:ext cx="9898464" cy="318161"/>
          </a:xfrm>
        </p:spPr>
        <p:txBody>
          <a:bodyPr>
            <a:noAutofit/>
          </a:bodyPr>
          <a:lstStyle>
            <a:lvl1pPr algn="r">
              <a:defRPr sz="3800" b="1">
                <a:solidFill>
                  <a:srgbClr val="49BDF0"/>
                </a:solidFill>
                <a:cs typeface="+mn-cs"/>
              </a:defRPr>
            </a:lvl1pPr>
          </a:lstStyle>
          <a:p>
            <a:r>
              <a:rPr lang="he-IL" dirty="0"/>
              <a:t>כותרת לדוגמה</a:t>
            </a:r>
            <a:endParaRPr lang="en-GB" dirty="0"/>
          </a:p>
        </p:txBody>
      </p:sp>
      <p:sp>
        <p:nvSpPr>
          <p:cNvPr id="9" name="Text Placeholder 8"/>
          <p:cNvSpPr>
            <a:spLocks noGrp="1"/>
          </p:cNvSpPr>
          <p:nvPr>
            <p:ph type="body" sz="quarter" idx="13" hasCustomPrompt="1"/>
          </p:nvPr>
        </p:nvSpPr>
        <p:spPr>
          <a:xfrm>
            <a:off x="4722098" y="2262384"/>
            <a:ext cx="7105649" cy="523875"/>
          </a:xfrm>
        </p:spPr>
        <p:txBody>
          <a:bodyPr/>
          <a:lstStyle>
            <a:lvl1pPr marL="0" indent="0" algn="r" rtl="1">
              <a:buNone/>
              <a:defRPr sz="2800"/>
            </a:lvl1pPr>
          </a:lstStyle>
          <a:p>
            <a:r>
              <a:rPr lang="he-IL" sz="1700" b="1" dirty="0">
                <a:solidFill>
                  <a:srgbClr val="004437"/>
                </a:solidFill>
              </a:rPr>
              <a:t>כותרת משנה לדוגמה</a:t>
            </a:r>
            <a:endParaRPr lang="en-GB" sz="1700" b="1" dirty="0">
              <a:solidFill>
                <a:srgbClr val="004437"/>
              </a:solidFill>
            </a:endParaRPr>
          </a:p>
        </p:txBody>
      </p:sp>
      <p:sp>
        <p:nvSpPr>
          <p:cNvPr id="22" name="Text Placeholder 5"/>
          <p:cNvSpPr>
            <a:spLocks noGrp="1"/>
          </p:cNvSpPr>
          <p:nvPr>
            <p:ph type="body" sz="quarter" idx="18"/>
          </p:nvPr>
        </p:nvSpPr>
        <p:spPr>
          <a:xfrm>
            <a:off x="4722098" y="2884435"/>
            <a:ext cx="7105649" cy="2802932"/>
          </a:xfrm>
        </p:spPr>
        <p:txBody>
          <a:bodyPr>
            <a:noAutofit/>
          </a:bodyPr>
          <a:lstStyle>
            <a:lvl1pPr marL="0" indent="0" algn="r" rtl="1">
              <a:buFontTx/>
              <a:buNone/>
              <a:defRPr sz="1200">
                <a:solidFill>
                  <a:srgbClr val="004437"/>
                </a:solidFill>
                <a:latin typeface="Arial" panose="020B0604020202020204" pitchFamily="34" charset="0"/>
                <a:cs typeface="Arial" panose="020B0604020202020204" pitchFamily="34" charset="0"/>
              </a:defRPr>
            </a:lvl1pPr>
            <a:lvl2pPr marL="457200" indent="0" algn="r" rtl="1">
              <a:buFontTx/>
              <a:buNone/>
              <a:defRPr sz="1200">
                <a:solidFill>
                  <a:srgbClr val="004437"/>
                </a:solidFill>
                <a:latin typeface="Arial" panose="020B0604020202020204" pitchFamily="34" charset="0"/>
                <a:cs typeface="Arial" panose="020B0604020202020204" pitchFamily="34" charset="0"/>
              </a:defRPr>
            </a:lvl2pPr>
            <a:lvl3pPr marL="914400" indent="0" algn="r" rtl="1">
              <a:buFontTx/>
              <a:buNone/>
              <a:defRPr sz="1200">
                <a:solidFill>
                  <a:srgbClr val="004437"/>
                </a:solidFill>
                <a:latin typeface="Arial" panose="020B0604020202020204" pitchFamily="34" charset="0"/>
                <a:cs typeface="Arial" panose="020B0604020202020204" pitchFamily="34" charset="0"/>
              </a:defRPr>
            </a:lvl3pPr>
            <a:lvl4pPr marL="1371600" indent="0" algn="r" rtl="1">
              <a:buFontTx/>
              <a:buNone/>
              <a:defRPr sz="1200">
                <a:solidFill>
                  <a:srgbClr val="004437"/>
                </a:solidFill>
                <a:latin typeface="Arial" panose="020B0604020202020204" pitchFamily="34" charset="0"/>
                <a:cs typeface="Arial" panose="020B0604020202020204" pitchFamily="34" charset="0"/>
              </a:defRPr>
            </a:lvl4pPr>
            <a:lvl5pPr marL="1828800" indent="0" algn="r" rtl="1">
              <a:buFontTx/>
              <a:buNone/>
              <a:defRPr sz="1200">
                <a:solidFill>
                  <a:srgbClr val="004437"/>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Picture Placeholder 11"/>
          <p:cNvSpPr>
            <a:spLocks noGrp="1"/>
          </p:cNvSpPr>
          <p:nvPr>
            <p:ph type="pic" sz="quarter" idx="15" hasCustomPrompt="1"/>
          </p:nvPr>
        </p:nvSpPr>
        <p:spPr>
          <a:xfrm>
            <a:off x="9204759" y="6210581"/>
            <a:ext cx="670076" cy="493712"/>
          </a:xfrm>
        </p:spPr>
        <p:txBody>
          <a:bodyPr/>
          <a:lstStyle/>
          <a:p>
            <a:r>
              <a:rPr lang="he-IL" dirty="0"/>
              <a:t>תמונה</a:t>
            </a:r>
            <a:endParaRPr lang="en-GB" dirty="0"/>
          </a:p>
        </p:txBody>
      </p:sp>
      <p:sp>
        <p:nvSpPr>
          <p:cNvPr id="13" name="Picture Placeholder 11"/>
          <p:cNvSpPr>
            <a:spLocks noGrp="1"/>
          </p:cNvSpPr>
          <p:nvPr>
            <p:ph type="pic" sz="quarter" idx="16" hasCustomPrompt="1"/>
          </p:nvPr>
        </p:nvSpPr>
        <p:spPr>
          <a:xfrm>
            <a:off x="10156002" y="6210581"/>
            <a:ext cx="670076" cy="493712"/>
          </a:xfrm>
        </p:spPr>
        <p:txBody>
          <a:bodyPr/>
          <a:lstStyle/>
          <a:p>
            <a:r>
              <a:rPr lang="he-IL" dirty="0"/>
              <a:t>תמונה</a:t>
            </a:r>
            <a:endParaRPr lang="en-GB" dirty="0"/>
          </a:p>
        </p:txBody>
      </p:sp>
      <p:sp>
        <p:nvSpPr>
          <p:cNvPr id="14" name="Picture Placeholder 11"/>
          <p:cNvSpPr>
            <a:spLocks noGrp="1"/>
          </p:cNvSpPr>
          <p:nvPr>
            <p:ph type="pic" sz="quarter" idx="17" hasCustomPrompt="1"/>
          </p:nvPr>
        </p:nvSpPr>
        <p:spPr>
          <a:xfrm>
            <a:off x="11107245" y="6210581"/>
            <a:ext cx="670076" cy="493712"/>
          </a:xfrm>
        </p:spPr>
        <p:txBody>
          <a:bodyPr/>
          <a:lstStyle/>
          <a:p>
            <a:r>
              <a:rPr lang="he-IL" dirty="0"/>
              <a:t>תמונה</a:t>
            </a:r>
            <a:endParaRPr lang="en-GB" dirty="0"/>
          </a:p>
        </p:txBody>
      </p:sp>
    </p:spTree>
    <p:extLst>
      <p:ext uri="{BB962C8B-B14F-4D97-AF65-F5344CB8AC3E}">
        <p14:creationId xmlns:p14="http://schemas.microsoft.com/office/powerpoint/2010/main" val="29904313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29284" y="1902526"/>
            <a:ext cx="9898464" cy="318161"/>
          </a:xfrm>
        </p:spPr>
        <p:txBody>
          <a:bodyPr>
            <a:noAutofit/>
          </a:bodyPr>
          <a:lstStyle>
            <a:lvl1pPr algn="r">
              <a:defRPr sz="3800" b="1">
                <a:solidFill>
                  <a:srgbClr val="B59CC6"/>
                </a:solidFill>
                <a:cs typeface="+mn-cs"/>
              </a:defRPr>
            </a:lvl1pPr>
          </a:lstStyle>
          <a:p>
            <a:r>
              <a:rPr lang="he-IL" dirty="0"/>
              <a:t>כותרת לדוגמה</a:t>
            </a:r>
            <a:endParaRPr lang="en-GB" dirty="0"/>
          </a:p>
        </p:txBody>
      </p:sp>
      <p:sp>
        <p:nvSpPr>
          <p:cNvPr id="9" name="Text Placeholder 8"/>
          <p:cNvSpPr>
            <a:spLocks noGrp="1"/>
          </p:cNvSpPr>
          <p:nvPr>
            <p:ph type="body" sz="quarter" idx="13" hasCustomPrompt="1"/>
          </p:nvPr>
        </p:nvSpPr>
        <p:spPr>
          <a:xfrm>
            <a:off x="4722102" y="2262388"/>
            <a:ext cx="7105649" cy="523875"/>
          </a:xfrm>
        </p:spPr>
        <p:txBody>
          <a:bodyPr/>
          <a:lstStyle>
            <a:lvl1pPr marL="0" indent="0" algn="r" rtl="1">
              <a:buNone/>
              <a:defRPr sz="2800"/>
            </a:lvl1pPr>
          </a:lstStyle>
          <a:p>
            <a:r>
              <a:rPr lang="he-IL" sz="1700" b="1" dirty="0">
                <a:solidFill>
                  <a:srgbClr val="004437"/>
                </a:solidFill>
              </a:rPr>
              <a:t>כותרת משנה לדוגמה</a:t>
            </a:r>
            <a:endParaRPr lang="en-GB" sz="1700" b="1" dirty="0">
              <a:solidFill>
                <a:srgbClr val="004437"/>
              </a:solidFill>
            </a:endParaRPr>
          </a:p>
        </p:txBody>
      </p:sp>
      <p:sp>
        <p:nvSpPr>
          <p:cNvPr id="6" name="Text Placeholder 5"/>
          <p:cNvSpPr>
            <a:spLocks noGrp="1"/>
          </p:cNvSpPr>
          <p:nvPr>
            <p:ph type="body" sz="quarter" idx="18"/>
          </p:nvPr>
        </p:nvSpPr>
        <p:spPr>
          <a:xfrm>
            <a:off x="4722102" y="2884435"/>
            <a:ext cx="7105649" cy="2802932"/>
          </a:xfrm>
        </p:spPr>
        <p:txBody>
          <a:bodyPr>
            <a:noAutofit/>
          </a:bodyPr>
          <a:lstStyle>
            <a:lvl1pPr marL="0" indent="0" algn="r" rtl="1">
              <a:buFontTx/>
              <a:buNone/>
              <a:defRPr sz="1200">
                <a:solidFill>
                  <a:srgbClr val="004437"/>
                </a:solidFill>
                <a:latin typeface="Arial" panose="020B0604020202020204" pitchFamily="34" charset="0"/>
                <a:cs typeface="Arial" panose="020B0604020202020204" pitchFamily="34" charset="0"/>
              </a:defRPr>
            </a:lvl1pPr>
            <a:lvl2pPr marL="457189" indent="0" algn="r" rtl="1">
              <a:buFontTx/>
              <a:buNone/>
              <a:defRPr sz="1200">
                <a:solidFill>
                  <a:srgbClr val="004437"/>
                </a:solidFill>
                <a:latin typeface="Arial" panose="020B0604020202020204" pitchFamily="34" charset="0"/>
                <a:cs typeface="Arial" panose="020B0604020202020204" pitchFamily="34" charset="0"/>
              </a:defRPr>
            </a:lvl2pPr>
            <a:lvl3pPr marL="914377" indent="0" algn="r" rtl="1">
              <a:buFontTx/>
              <a:buNone/>
              <a:defRPr sz="1200">
                <a:solidFill>
                  <a:srgbClr val="004437"/>
                </a:solidFill>
                <a:latin typeface="Arial" panose="020B0604020202020204" pitchFamily="34" charset="0"/>
                <a:cs typeface="Arial" panose="020B0604020202020204" pitchFamily="34" charset="0"/>
              </a:defRPr>
            </a:lvl3pPr>
            <a:lvl4pPr marL="1371566" indent="0" algn="r" rtl="1">
              <a:buFontTx/>
              <a:buNone/>
              <a:defRPr sz="1200">
                <a:solidFill>
                  <a:srgbClr val="004437"/>
                </a:solidFill>
                <a:latin typeface="Arial" panose="020B0604020202020204" pitchFamily="34" charset="0"/>
                <a:cs typeface="Arial" panose="020B0604020202020204" pitchFamily="34" charset="0"/>
              </a:defRPr>
            </a:lvl4pPr>
            <a:lvl5pPr marL="1828754" indent="0" algn="r" rtl="1">
              <a:buFontTx/>
              <a:buNone/>
              <a:defRPr sz="1200">
                <a:solidFill>
                  <a:srgbClr val="004437"/>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Picture Placeholder 11"/>
          <p:cNvSpPr>
            <a:spLocks noGrp="1"/>
          </p:cNvSpPr>
          <p:nvPr>
            <p:ph type="pic" sz="quarter" idx="15" hasCustomPrompt="1"/>
          </p:nvPr>
        </p:nvSpPr>
        <p:spPr>
          <a:xfrm>
            <a:off x="9204763" y="6210582"/>
            <a:ext cx="670076" cy="493712"/>
          </a:xfrm>
        </p:spPr>
        <p:txBody>
          <a:bodyPr/>
          <a:lstStyle/>
          <a:p>
            <a:r>
              <a:rPr lang="he-IL" dirty="0"/>
              <a:t>תמונה</a:t>
            </a:r>
            <a:endParaRPr lang="en-GB" dirty="0"/>
          </a:p>
        </p:txBody>
      </p:sp>
      <p:sp>
        <p:nvSpPr>
          <p:cNvPr id="12" name="Picture Placeholder 11"/>
          <p:cNvSpPr>
            <a:spLocks noGrp="1"/>
          </p:cNvSpPr>
          <p:nvPr>
            <p:ph type="pic" sz="quarter" idx="16" hasCustomPrompt="1"/>
          </p:nvPr>
        </p:nvSpPr>
        <p:spPr>
          <a:xfrm>
            <a:off x="10156003" y="6210582"/>
            <a:ext cx="670076" cy="493712"/>
          </a:xfrm>
        </p:spPr>
        <p:txBody>
          <a:bodyPr/>
          <a:lstStyle/>
          <a:p>
            <a:r>
              <a:rPr lang="he-IL" dirty="0"/>
              <a:t>תמונה</a:t>
            </a:r>
            <a:endParaRPr lang="en-GB" dirty="0"/>
          </a:p>
        </p:txBody>
      </p:sp>
      <p:sp>
        <p:nvSpPr>
          <p:cNvPr id="13" name="Picture Placeholder 11"/>
          <p:cNvSpPr>
            <a:spLocks noGrp="1"/>
          </p:cNvSpPr>
          <p:nvPr>
            <p:ph type="pic" sz="quarter" idx="17" hasCustomPrompt="1"/>
          </p:nvPr>
        </p:nvSpPr>
        <p:spPr>
          <a:xfrm>
            <a:off x="11107247" y="6210582"/>
            <a:ext cx="670076" cy="493712"/>
          </a:xfrm>
        </p:spPr>
        <p:txBody>
          <a:bodyPr/>
          <a:lstStyle/>
          <a:p>
            <a:r>
              <a:rPr lang="he-IL" dirty="0"/>
              <a:t>תמונה</a:t>
            </a:r>
            <a:endParaRPr lang="en-GB" dirty="0"/>
          </a:p>
        </p:txBody>
      </p:sp>
    </p:spTree>
    <p:extLst>
      <p:ext uri="{BB962C8B-B14F-4D97-AF65-F5344CB8AC3E}">
        <p14:creationId xmlns:p14="http://schemas.microsoft.com/office/powerpoint/2010/main" val="38595182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29284" y="1902526"/>
            <a:ext cx="9898464" cy="318161"/>
          </a:xfrm>
        </p:spPr>
        <p:txBody>
          <a:bodyPr>
            <a:noAutofit/>
          </a:bodyPr>
          <a:lstStyle>
            <a:lvl1pPr algn="r">
              <a:defRPr sz="3800" b="1">
                <a:solidFill>
                  <a:srgbClr val="EB7255"/>
                </a:solidFill>
                <a:cs typeface="+mn-cs"/>
              </a:defRPr>
            </a:lvl1pPr>
          </a:lstStyle>
          <a:p>
            <a:r>
              <a:rPr lang="he-IL" dirty="0"/>
              <a:t>כותרת לדוגמה</a:t>
            </a:r>
            <a:endParaRPr lang="en-GB" dirty="0"/>
          </a:p>
        </p:txBody>
      </p:sp>
      <p:sp>
        <p:nvSpPr>
          <p:cNvPr id="9" name="Text Placeholder 8"/>
          <p:cNvSpPr>
            <a:spLocks noGrp="1"/>
          </p:cNvSpPr>
          <p:nvPr>
            <p:ph type="body" sz="quarter" idx="13" hasCustomPrompt="1"/>
          </p:nvPr>
        </p:nvSpPr>
        <p:spPr>
          <a:xfrm>
            <a:off x="4722102" y="2262388"/>
            <a:ext cx="7105649" cy="523875"/>
          </a:xfrm>
        </p:spPr>
        <p:txBody>
          <a:bodyPr/>
          <a:lstStyle>
            <a:lvl1pPr marL="0" indent="0" algn="r" rtl="1">
              <a:buNone/>
              <a:defRPr sz="2800"/>
            </a:lvl1pPr>
          </a:lstStyle>
          <a:p>
            <a:r>
              <a:rPr lang="he-IL" sz="1700" b="1" dirty="0">
                <a:solidFill>
                  <a:srgbClr val="004437"/>
                </a:solidFill>
              </a:rPr>
              <a:t>כותרת משנה לדוגמה</a:t>
            </a:r>
            <a:endParaRPr lang="en-GB" sz="1700" b="1" dirty="0">
              <a:solidFill>
                <a:srgbClr val="004437"/>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3393" y="3670705"/>
            <a:ext cx="4215873" cy="3187301"/>
          </a:xfrm>
          <a:prstGeom prst="rect">
            <a:avLst/>
          </a:prstGeom>
        </p:spPr>
      </p:pic>
      <p:sp>
        <p:nvSpPr>
          <p:cNvPr id="14" name="Text Placeholder 5"/>
          <p:cNvSpPr>
            <a:spLocks noGrp="1"/>
          </p:cNvSpPr>
          <p:nvPr>
            <p:ph type="body" sz="quarter" idx="18"/>
          </p:nvPr>
        </p:nvSpPr>
        <p:spPr>
          <a:xfrm>
            <a:off x="4722102" y="2884435"/>
            <a:ext cx="7105649" cy="2802932"/>
          </a:xfrm>
        </p:spPr>
        <p:txBody>
          <a:bodyPr>
            <a:noAutofit/>
          </a:bodyPr>
          <a:lstStyle>
            <a:lvl1pPr marL="0" indent="0" algn="r" rtl="1">
              <a:buFontTx/>
              <a:buNone/>
              <a:defRPr sz="1200">
                <a:solidFill>
                  <a:srgbClr val="004437"/>
                </a:solidFill>
                <a:latin typeface="Arial" panose="020B0604020202020204" pitchFamily="34" charset="0"/>
                <a:cs typeface="Arial" panose="020B0604020202020204" pitchFamily="34" charset="0"/>
              </a:defRPr>
            </a:lvl1pPr>
            <a:lvl2pPr marL="457189" indent="0" algn="r" rtl="1">
              <a:buFontTx/>
              <a:buNone/>
              <a:defRPr sz="1200">
                <a:solidFill>
                  <a:srgbClr val="004437"/>
                </a:solidFill>
                <a:latin typeface="Arial" panose="020B0604020202020204" pitchFamily="34" charset="0"/>
                <a:cs typeface="Arial" panose="020B0604020202020204" pitchFamily="34" charset="0"/>
              </a:defRPr>
            </a:lvl2pPr>
            <a:lvl3pPr marL="914377" indent="0" algn="r" rtl="1">
              <a:buFontTx/>
              <a:buNone/>
              <a:defRPr sz="1200">
                <a:solidFill>
                  <a:srgbClr val="004437"/>
                </a:solidFill>
                <a:latin typeface="Arial" panose="020B0604020202020204" pitchFamily="34" charset="0"/>
                <a:cs typeface="Arial" panose="020B0604020202020204" pitchFamily="34" charset="0"/>
              </a:defRPr>
            </a:lvl3pPr>
            <a:lvl4pPr marL="1371566" indent="0" algn="r" rtl="1">
              <a:buFontTx/>
              <a:buNone/>
              <a:defRPr sz="1200">
                <a:solidFill>
                  <a:srgbClr val="004437"/>
                </a:solidFill>
                <a:latin typeface="Arial" panose="020B0604020202020204" pitchFamily="34" charset="0"/>
                <a:cs typeface="Arial" panose="020B0604020202020204" pitchFamily="34" charset="0"/>
              </a:defRPr>
            </a:lvl4pPr>
            <a:lvl5pPr marL="1828754" indent="0" algn="r" rtl="1">
              <a:buFontTx/>
              <a:buNone/>
              <a:defRPr sz="1200">
                <a:solidFill>
                  <a:srgbClr val="004437"/>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Picture Placeholder 11"/>
          <p:cNvSpPr>
            <a:spLocks noGrp="1"/>
          </p:cNvSpPr>
          <p:nvPr>
            <p:ph type="pic" sz="quarter" idx="15" hasCustomPrompt="1"/>
          </p:nvPr>
        </p:nvSpPr>
        <p:spPr>
          <a:xfrm>
            <a:off x="9204763" y="6210582"/>
            <a:ext cx="670076" cy="493712"/>
          </a:xfrm>
        </p:spPr>
        <p:txBody>
          <a:bodyPr/>
          <a:lstStyle/>
          <a:p>
            <a:r>
              <a:rPr lang="he-IL" dirty="0"/>
              <a:t>תמונה</a:t>
            </a:r>
            <a:endParaRPr lang="en-GB" dirty="0"/>
          </a:p>
        </p:txBody>
      </p:sp>
      <p:sp>
        <p:nvSpPr>
          <p:cNvPr id="11" name="Picture Placeholder 11"/>
          <p:cNvSpPr>
            <a:spLocks noGrp="1"/>
          </p:cNvSpPr>
          <p:nvPr>
            <p:ph type="pic" sz="quarter" idx="16" hasCustomPrompt="1"/>
          </p:nvPr>
        </p:nvSpPr>
        <p:spPr>
          <a:xfrm>
            <a:off x="10156003" y="6210582"/>
            <a:ext cx="670076" cy="493712"/>
          </a:xfrm>
        </p:spPr>
        <p:txBody>
          <a:bodyPr/>
          <a:lstStyle/>
          <a:p>
            <a:r>
              <a:rPr lang="he-IL" dirty="0"/>
              <a:t>תמונה</a:t>
            </a:r>
            <a:endParaRPr lang="en-GB" dirty="0"/>
          </a:p>
        </p:txBody>
      </p:sp>
      <p:sp>
        <p:nvSpPr>
          <p:cNvPr id="15" name="Picture Placeholder 11"/>
          <p:cNvSpPr>
            <a:spLocks noGrp="1"/>
          </p:cNvSpPr>
          <p:nvPr>
            <p:ph type="pic" sz="quarter" idx="17" hasCustomPrompt="1"/>
          </p:nvPr>
        </p:nvSpPr>
        <p:spPr>
          <a:xfrm>
            <a:off x="11107247" y="6210582"/>
            <a:ext cx="670076" cy="493712"/>
          </a:xfrm>
        </p:spPr>
        <p:txBody>
          <a:bodyPr/>
          <a:lstStyle/>
          <a:p>
            <a:r>
              <a:rPr lang="he-IL" dirty="0"/>
              <a:t>תמונה</a:t>
            </a:r>
            <a:endParaRPr lang="en-GB" dirty="0"/>
          </a:p>
        </p:txBody>
      </p:sp>
    </p:spTree>
    <p:extLst>
      <p:ext uri="{BB962C8B-B14F-4D97-AF65-F5344CB8AC3E}">
        <p14:creationId xmlns:p14="http://schemas.microsoft.com/office/powerpoint/2010/main" val="6137964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1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29284" y="1902526"/>
            <a:ext cx="9898464" cy="318161"/>
          </a:xfrm>
        </p:spPr>
        <p:txBody>
          <a:bodyPr>
            <a:noAutofit/>
          </a:bodyPr>
          <a:lstStyle>
            <a:lvl1pPr algn="r">
              <a:defRPr sz="3800" b="1">
                <a:solidFill>
                  <a:srgbClr val="B8D82B"/>
                </a:solidFill>
                <a:cs typeface="+mn-cs"/>
              </a:defRPr>
            </a:lvl1pPr>
          </a:lstStyle>
          <a:p>
            <a:r>
              <a:rPr lang="he-IL" dirty="0"/>
              <a:t>כותרת לדוגמה</a:t>
            </a:r>
            <a:endParaRPr lang="en-GB" dirty="0"/>
          </a:p>
        </p:txBody>
      </p:sp>
      <p:sp>
        <p:nvSpPr>
          <p:cNvPr id="9" name="Text Placeholder 8"/>
          <p:cNvSpPr>
            <a:spLocks noGrp="1"/>
          </p:cNvSpPr>
          <p:nvPr>
            <p:ph type="body" sz="quarter" idx="13" hasCustomPrompt="1"/>
          </p:nvPr>
        </p:nvSpPr>
        <p:spPr>
          <a:xfrm>
            <a:off x="4722102" y="2262388"/>
            <a:ext cx="7105649" cy="523875"/>
          </a:xfrm>
        </p:spPr>
        <p:txBody>
          <a:bodyPr/>
          <a:lstStyle>
            <a:lvl1pPr marL="0" indent="0" algn="r" rtl="1">
              <a:buNone/>
              <a:defRPr sz="2800"/>
            </a:lvl1pPr>
          </a:lstStyle>
          <a:p>
            <a:r>
              <a:rPr lang="he-IL" sz="1700" b="1" dirty="0">
                <a:solidFill>
                  <a:srgbClr val="004437"/>
                </a:solidFill>
              </a:rPr>
              <a:t>כותרת משנה לדוגמה</a:t>
            </a:r>
            <a:endParaRPr lang="en-GB" sz="1700" b="1" dirty="0">
              <a:solidFill>
                <a:srgbClr val="004437"/>
              </a:solidFill>
            </a:endParaRPr>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25062" y="4883780"/>
            <a:ext cx="4215873" cy="1979605"/>
          </a:xfrm>
          <a:prstGeom prst="rect">
            <a:avLst/>
          </a:prstGeom>
        </p:spPr>
      </p:pic>
      <p:sp>
        <p:nvSpPr>
          <p:cNvPr id="14" name="Text Placeholder 5"/>
          <p:cNvSpPr>
            <a:spLocks noGrp="1"/>
          </p:cNvSpPr>
          <p:nvPr>
            <p:ph type="body" sz="quarter" idx="18"/>
          </p:nvPr>
        </p:nvSpPr>
        <p:spPr>
          <a:xfrm>
            <a:off x="4722102" y="2884435"/>
            <a:ext cx="7105649" cy="2802932"/>
          </a:xfrm>
        </p:spPr>
        <p:txBody>
          <a:bodyPr>
            <a:noAutofit/>
          </a:bodyPr>
          <a:lstStyle>
            <a:lvl1pPr marL="0" indent="0" algn="r" rtl="1">
              <a:buFontTx/>
              <a:buNone/>
              <a:defRPr sz="1200">
                <a:solidFill>
                  <a:srgbClr val="004437"/>
                </a:solidFill>
                <a:latin typeface="Arial" panose="020B0604020202020204" pitchFamily="34" charset="0"/>
                <a:cs typeface="Arial" panose="020B0604020202020204" pitchFamily="34" charset="0"/>
              </a:defRPr>
            </a:lvl1pPr>
            <a:lvl2pPr marL="457189" indent="0" algn="r" rtl="1">
              <a:buFontTx/>
              <a:buNone/>
              <a:defRPr sz="1200">
                <a:solidFill>
                  <a:srgbClr val="004437"/>
                </a:solidFill>
                <a:latin typeface="Arial" panose="020B0604020202020204" pitchFamily="34" charset="0"/>
                <a:cs typeface="Arial" panose="020B0604020202020204" pitchFamily="34" charset="0"/>
              </a:defRPr>
            </a:lvl2pPr>
            <a:lvl3pPr marL="914377" indent="0" algn="r" rtl="1">
              <a:buFontTx/>
              <a:buNone/>
              <a:defRPr sz="1200">
                <a:solidFill>
                  <a:srgbClr val="004437"/>
                </a:solidFill>
                <a:latin typeface="Arial" panose="020B0604020202020204" pitchFamily="34" charset="0"/>
                <a:cs typeface="Arial" panose="020B0604020202020204" pitchFamily="34" charset="0"/>
              </a:defRPr>
            </a:lvl3pPr>
            <a:lvl4pPr marL="1371566" indent="0" algn="r" rtl="1">
              <a:buFontTx/>
              <a:buNone/>
              <a:defRPr sz="1200">
                <a:solidFill>
                  <a:srgbClr val="004437"/>
                </a:solidFill>
                <a:latin typeface="Arial" panose="020B0604020202020204" pitchFamily="34" charset="0"/>
                <a:cs typeface="Arial" panose="020B0604020202020204" pitchFamily="34" charset="0"/>
              </a:defRPr>
            </a:lvl4pPr>
            <a:lvl5pPr marL="1828754" indent="0" algn="r" rtl="1">
              <a:buFontTx/>
              <a:buNone/>
              <a:defRPr sz="1200">
                <a:solidFill>
                  <a:srgbClr val="004437"/>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Picture Placeholder 11"/>
          <p:cNvSpPr>
            <a:spLocks noGrp="1"/>
          </p:cNvSpPr>
          <p:nvPr>
            <p:ph type="pic" sz="quarter" idx="15" hasCustomPrompt="1"/>
          </p:nvPr>
        </p:nvSpPr>
        <p:spPr>
          <a:xfrm>
            <a:off x="9204763" y="6210582"/>
            <a:ext cx="670076" cy="493712"/>
          </a:xfrm>
        </p:spPr>
        <p:txBody>
          <a:bodyPr/>
          <a:lstStyle/>
          <a:p>
            <a:r>
              <a:rPr lang="he-IL" dirty="0"/>
              <a:t>תמונה</a:t>
            </a:r>
            <a:endParaRPr lang="en-GB" dirty="0"/>
          </a:p>
        </p:txBody>
      </p:sp>
      <p:sp>
        <p:nvSpPr>
          <p:cNvPr id="11" name="Picture Placeholder 11"/>
          <p:cNvSpPr>
            <a:spLocks noGrp="1"/>
          </p:cNvSpPr>
          <p:nvPr>
            <p:ph type="pic" sz="quarter" idx="16" hasCustomPrompt="1"/>
          </p:nvPr>
        </p:nvSpPr>
        <p:spPr>
          <a:xfrm>
            <a:off x="10156003" y="6210582"/>
            <a:ext cx="670076" cy="493712"/>
          </a:xfrm>
        </p:spPr>
        <p:txBody>
          <a:bodyPr/>
          <a:lstStyle/>
          <a:p>
            <a:r>
              <a:rPr lang="he-IL" dirty="0"/>
              <a:t>תמונה</a:t>
            </a:r>
            <a:endParaRPr lang="en-GB" dirty="0"/>
          </a:p>
        </p:txBody>
      </p:sp>
      <p:sp>
        <p:nvSpPr>
          <p:cNvPr id="15" name="Picture Placeholder 11"/>
          <p:cNvSpPr>
            <a:spLocks noGrp="1"/>
          </p:cNvSpPr>
          <p:nvPr>
            <p:ph type="pic" sz="quarter" idx="17" hasCustomPrompt="1"/>
          </p:nvPr>
        </p:nvSpPr>
        <p:spPr>
          <a:xfrm>
            <a:off x="11107247" y="6210582"/>
            <a:ext cx="670076" cy="493712"/>
          </a:xfrm>
        </p:spPr>
        <p:txBody>
          <a:bodyPr/>
          <a:lstStyle/>
          <a:p>
            <a:r>
              <a:rPr lang="he-IL" dirty="0"/>
              <a:t>תמונה</a:t>
            </a:r>
            <a:endParaRPr lang="en-GB" dirty="0"/>
          </a:p>
        </p:txBody>
      </p:sp>
    </p:spTree>
    <p:extLst>
      <p:ext uri="{BB962C8B-B14F-4D97-AF65-F5344CB8AC3E}">
        <p14:creationId xmlns:p14="http://schemas.microsoft.com/office/powerpoint/2010/main" val="14940974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29284" y="1902526"/>
            <a:ext cx="9898464" cy="318161"/>
          </a:xfrm>
        </p:spPr>
        <p:txBody>
          <a:bodyPr>
            <a:noAutofit/>
          </a:bodyPr>
          <a:lstStyle>
            <a:lvl1pPr algn="r">
              <a:defRPr sz="3800" b="1">
                <a:solidFill>
                  <a:srgbClr val="EB7255"/>
                </a:solidFill>
                <a:cs typeface="+mn-cs"/>
              </a:defRPr>
            </a:lvl1pPr>
          </a:lstStyle>
          <a:p>
            <a:r>
              <a:rPr lang="he-IL" dirty="0"/>
              <a:t>שער משנה (חוצץ)</a:t>
            </a:r>
            <a:endParaRPr lang="en-GB" dirty="0"/>
          </a:p>
        </p:txBody>
      </p:sp>
      <p:sp>
        <p:nvSpPr>
          <p:cNvPr id="9" name="Picture Placeholder 11"/>
          <p:cNvSpPr>
            <a:spLocks noGrp="1"/>
          </p:cNvSpPr>
          <p:nvPr>
            <p:ph type="pic" sz="quarter" idx="15" hasCustomPrompt="1"/>
          </p:nvPr>
        </p:nvSpPr>
        <p:spPr>
          <a:xfrm>
            <a:off x="9204763" y="6210582"/>
            <a:ext cx="670076" cy="493712"/>
          </a:xfrm>
        </p:spPr>
        <p:txBody>
          <a:bodyPr/>
          <a:lstStyle/>
          <a:p>
            <a:r>
              <a:rPr lang="he-IL" dirty="0"/>
              <a:t>תמונה</a:t>
            </a:r>
            <a:endParaRPr lang="en-GB" dirty="0"/>
          </a:p>
        </p:txBody>
      </p:sp>
      <p:sp>
        <p:nvSpPr>
          <p:cNvPr id="10" name="Picture Placeholder 11"/>
          <p:cNvSpPr>
            <a:spLocks noGrp="1"/>
          </p:cNvSpPr>
          <p:nvPr>
            <p:ph type="pic" sz="quarter" idx="16" hasCustomPrompt="1"/>
          </p:nvPr>
        </p:nvSpPr>
        <p:spPr>
          <a:xfrm>
            <a:off x="10156003" y="6210582"/>
            <a:ext cx="670076" cy="493712"/>
          </a:xfrm>
        </p:spPr>
        <p:txBody>
          <a:bodyPr/>
          <a:lstStyle/>
          <a:p>
            <a:r>
              <a:rPr lang="he-IL" dirty="0"/>
              <a:t>תמונה</a:t>
            </a:r>
            <a:endParaRPr lang="en-GB" dirty="0"/>
          </a:p>
        </p:txBody>
      </p:sp>
      <p:sp>
        <p:nvSpPr>
          <p:cNvPr id="11" name="Picture Placeholder 11"/>
          <p:cNvSpPr>
            <a:spLocks noGrp="1"/>
          </p:cNvSpPr>
          <p:nvPr>
            <p:ph type="pic" sz="quarter" idx="17" hasCustomPrompt="1"/>
          </p:nvPr>
        </p:nvSpPr>
        <p:spPr>
          <a:xfrm>
            <a:off x="11107247" y="6210582"/>
            <a:ext cx="670076" cy="493712"/>
          </a:xfrm>
        </p:spPr>
        <p:txBody>
          <a:bodyPr/>
          <a:lstStyle/>
          <a:p>
            <a:r>
              <a:rPr lang="he-IL" dirty="0"/>
              <a:t>תמונה</a:t>
            </a:r>
            <a:endParaRPr lang="en-GB" dirty="0"/>
          </a:p>
        </p:txBody>
      </p:sp>
    </p:spTree>
    <p:extLst>
      <p:ext uri="{BB962C8B-B14F-4D97-AF65-F5344CB8AC3E}">
        <p14:creationId xmlns:p14="http://schemas.microsoft.com/office/powerpoint/2010/main" val="8542981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29284" y="1902526"/>
            <a:ext cx="9898464" cy="318161"/>
          </a:xfrm>
        </p:spPr>
        <p:txBody>
          <a:bodyPr>
            <a:noAutofit/>
          </a:bodyPr>
          <a:lstStyle>
            <a:lvl1pPr algn="r">
              <a:defRPr sz="3800" b="1">
                <a:solidFill>
                  <a:srgbClr val="B8D82B"/>
                </a:solidFill>
                <a:cs typeface="+mn-cs"/>
              </a:defRPr>
            </a:lvl1pPr>
          </a:lstStyle>
          <a:p>
            <a:r>
              <a:rPr lang="he-IL" dirty="0"/>
              <a:t>שער משנה (חוצץ)</a:t>
            </a:r>
            <a:endParaRPr lang="en-GB" dirty="0"/>
          </a:p>
        </p:txBody>
      </p:sp>
      <p:sp>
        <p:nvSpPr>
          <p:cNvPr id="7" name="Picture Placeholder 11"/>
          <p:cNvSpPr>
            <a:spLocks noGrp="1"/>
          </p:cNvSpPr>
          <p:nvPr>
            <p:ph type="pic" sz="quarter" idx="15" hasCustomPrompt="1"/>
          </p:nvPr>
        </p:nvSpPr>
        <p:spPr>
          <a:xfrm>
            <a:off x="9204763" y="6210582"/>
            <a:ext cx="670076" cy="493712"/>
          </a:xfrm>
        </p:spPr>
        <p:txBody>
          <a:bodyPr/>
          <a:lstStyle/>
          <a:p>
            <a:r>
              <a:rPr lang="he-IL" dirty="0"/>
              <a:t>תמונה</a:t>
            </a:r>
            <a:endParaRPr lang="en-GB" dirty="0"/>
          </a:p>
        </p:txBody>
      </p:sp>
      <p:sp>
        <p:nvSpPr>
          <p:cNvPr id="8" name="Picture Placeholder 11"/>
          <p:cNvSpPr>
            <a:spLocks noGrp="1"/>
          </p:cNvSpPr>
          <p:nvPr>
            <p:ph type="pic" sz="quarter" idx="16" hasCustomPrompt="1"/>
          </p:nvPr>
        </p:nvSpPr>
        <p:spPr>
          <a:xfrm>
            <a:off x="10156003" y="6210582"/>
            <a:ext cx="670076" cy="493712"/>
          </a:xfrm>
        </p:spPr>
        <p:txBody>
          <a:bodyPr/>
          <a:lstStyle/>
          <a:p>
            <a:r>
              <a:rPr lang="he-IL" dirty="0"/>
              <a:t>תמונה</a:t>
            </a:r>
            <a:endParaRPr lang="en-GB" dirty="0"/>
          </a:p>
        </p:txBody>
      </p:sp>
      <p:sp>
        <p:nvSpPr>
          <p:cNvPr id="9" name="Picture Placeholder 11"/>
          <p:cNvSpPr>
            <a:spLocks noGrp="1"/>
          </p:cNvSpPr>
          <p:nvPr>
            <p:ph type="pic" sz="quarter" idx="17" hasCustomPrompt="1"/>
          </p:nvPr>
        </p:nvSpPr>
        <p:spPr>
          <a:xfrm>
            <a:off x="11107247" y="6210582"/>
            <a:ext cx="670076" cy="493712"/>
          </a:xfrm>
        </p:spPr>
        <p:txBody>
          <a:bodyPr/>
          <a:lstStyle/>
          <a:p>
            <a:r>
              <a:rPr lang="he-IL" dirty="0"/>
              <a:t>תמונה</a:t>
            </a:r>
            <a:endParaRPr lang="en-GB" dirty="0"/>
          </a:p>
        </p:txBody>
      </p:sp>
    </p:spTree>
    <p:extLst>
      <p:ext uri="{BB962C8B-B14F-4D97-AF65-F5344CB8AC3E}">
        <p14:creationId xmlns:p14="http://schemas.microsoft.com/office/powerpoint/2010/main" val="13095727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29284" y="1902526"/>
            <a:ext cx="9898464" cy="318161"/>
          </a:xfrm>
        </p:spPr>
        <p:txBody>
          <a:bodyPr>
            <a:noAutofit/>
          </a:bodyPr>
          <a:lstStyle>
            <a:lvl1pPr algn="r">
              <a:defRPr sz="3800" b="1">
                <a:solidFill>
                  <a:srgbClr val="49BDF0"/>
                </a:solidFill>
                <a:cs typeface="+mn-cs"/>
              </a:defRPr>
            </a:lvl1pPr>
          </a:lstStyle>
          <a:p>
            <a:r>
              <a:rPr lang="he-IL" dirty="0"/>
              <a:t>שער משנה (חוצץ)</a:t>
            </a:r>
            <a:endParaRPr lang="en-GB" dirty="0"/>
          </a:p>
        </p:txBody>
      </p:sp>
      <p:sp>
        <p:nvSpPr>
          <p:cNvPr id="7" name="Picture Placeholder 11"/>
          <p:cNvSpPr>
            <a:spLocks noGrp="1"/>
          </p:cNvSpPr>
          <p:nvPr>
            <p:ph type="pic" sz="quarter" idx="15" hasCustomPrompt="1"/>
          </p:nvPr>
        </p:nvSpPr>
        <p:spPr>
          <a:xfrm>
            <a:off x="9204763" y="6210582"/>
            <a:ext cx="670076" cy="493712"/>
          </a:xfrm>
        </p:spPr>
        <p:txBody>
          <a:bodyPr/>
          <a:lstStyle/>
          <a:p>
            <a:r>
              <a:rPr lang="he-IL" dirty="0"/>
              <a:t>תמונה</a:t>
            </a:r>
            <a:endParaRPr lang="en-GB" dirty="0"/>
          </a:p>
        </p:txBody>
      </p:sp>
      <p:sp>
        <p:nvSpPr>
          <p:cNvPr id="8" name="Picture Placeholder 11"/>
          <p:cNvSpPr>
            <a:spLocks noGrp="1"/>
          </p:cNvSpPr>
          <p:nvPr>
            <p:ph type="pic" sz="quarter" idx="16" hasCustomPrompt="1"/>
          </p:nvPr>
        </p:nvSpPr>
        <p:spPr>
          <a:xfrm>
            <a:off x="10156003" y="6210582"/>
            <a:ext cx="670076" cy="493712"/>
          </a:xfrm>
        </p:spPr>
        <p:txBody>
          <a:bodyPr/>
          <a:lstStyle/>
          <a:p>
            <a:r>
              <a:rPr lang="he-IL" dirty="0"/>
              <a:t>תמונה</a:t>
            </a:r>
            <a:endParaRPr lang="en-GB" dirty="0"/>
          </a:p>
        </p:txBody>
      </p:sp>
      <p:sp>
        <p:nvSpPr>
          <p:cNvPr id="9" name="Picture Placeholder 11"/>
          <p:cNvSpPr>
            <a:spLocks noGrp="1"/>
          </p:cNvSpPr>
          <p:nvPr>
            <p:ph type="pic" sz="quarter" idx="17" hasCustomPrompt="1"/>
          </p:nvPr>
        </p:nvSpPr>
        <p:spPr>
          <a:xfrm>
            <a:off x="11107247" y="6210582"/>
            <a:ext cx="670076" cy="493712"/>
          </a:xfrm>
        </p:spPr>
        <p:txBody>
          <a:bodyPr/>
          <a:lstStyle/>
          <a:p>
            <a:r>
              <a:rPr lang="he-IL" dirty="0"/>
              <a:t>תמונה</a:t>
            </a:r>
            <a:endParaRPr lang="en-GB" dirty="0"/>
          </a:p>
        </p:txBody>
      </p:sp>
    </p:spTree>
    <p:extLst>
      <p:ext uri="{BB962C8B-B14F-4D97-AF65-F5344CB8AC3E}">
        <p14:creationId xmlns:p14="http://schemas.microsoft.com/office/powerpoint/2010/main" val="16698230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29284" y="1902526"/>
            <a:ext cx="9898464" cy="318161"/>
          </a:xfrm>
        </p:spPr>
        <p:txBody>
          <a:bodyPr>
            <a:noAutofit/>
          </a:bodyPr>
          <a:lstStyle>
            <a:lvl1pPr algn="r">
              <a:defRPr sz="3800" b="1">
                <a:solidFill>
                  <a:srgbClr val="F8E258"/>
                </a:solidFill>
                <a:cs typeface="+mn-cs"/>
              </a:defRPr>
            </a:lvl1pPr>
          </a:lstStyle>
          <a:p>
            <a:r>
              <a:rPr lang="he-IL" dirty="0"/>
              <a:t>שער משנה (חוצץ)</a:t>
            </a:r>
            <a:endParaRPr lang="en-GB" dirty="0"/>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 y="2759804"/>
            <a:ext cx="4215873" cy="3187301"/>
          </a:xfrm>
          <a:prstGeom prst="rect">
            <a:avLst/>
          </a:prstGeom>
        </p:spPr>
      </p:pic>
      <p:sp>
        <p:nvSpPr>
          <p:cNvPr id="8" name="Picture Placeholder 11"/>
          <p:cNvSpPr>
            <a:spLocks noGrp="1"/>
          </p:cNvSpPr>
          <p:nvPr>
            <p:ph type="pic" sz="quarter" idx="15" hasCustomPrompt="1"/>
          </p:nvPr>
        </p:nvSpPr>
        <p:spPr>
          <a:xfrm>
            <a:off x="9204763" y="6210582"/>
            <a:ext cx="670076" cy="493712"/>
          </a:xfrm>
        </p:spPr>
        <p:txBody>
          <a:bodyPr/>
          <a:lstStyle/>
          <a:p>
            <a:r>
              <a:rPr lang="he-IL" dirty="0"/>
              <a:t>תמונה</a:t>
            </a:r>
            <a:endParaRPr lang="en-GB" dirty="0"/>
          </a:p>
        </p:txBody>
      </p:sp>
      <p:sp>
        <p:nvSpPr>
          <p:cNvPr id="9" name="Picture Placeholder 11"/>
          <p:cNvSpPr>
            <a:spLocks noGrp="1"/>
          </p:cNvSpPr>
          <p:nvPr>
            <p:ph type="pic" sz="quarter" idx="16" hasCustomPrompt="1"/>
          </p:nvPr>
        </p:nvSpPr>
        <p:spPr>
          <a:xfrm>
            <a:off x="10156003" y="6210582"/>
            <a:ext cx="670076" cy="493712"/>
          </a:xfrm>
        </p:spPr>
        <p:txBody>
          <a:bodyPr/>
          <a:lstStyle/>
          <a:p>
            <a:r>
              <a:rPr lang="he-IL" dirty="0"/>
              <a:t>תמונה</a:t>
            </a:r>
            <a:endParaRPr lang="en-GB" dirty="0"/>
          </a:p>
        </p:txBody>
      </p:sp>
      <p:sp>
        <p:nvSpPr>
          <p:cNvPr id="10" name="Picture Placeholder 11"/>
          <p:cNvSpPr>
            <a:spLocks noGrp="1"/>
          </p:cNvSpPr>
          <p:nvPr>
            <p:ph type="pic" sz="quarter" idx="17" hasCustomPrompt="1"/>
          </p:nvPr>
        </p:nvSpPr>
        <p:spPr>
          <a:xfrm>
            <a:off x="11107247" y="6210582"/>
            <a:ext cx="670076" cy="493712"/>
          </a:xfrm>
        </p:spPr>
        <p:txBody>
          <a:bodyPr/>
          <a:lstStyle/>
          <a:p>
            <a:r>
              <a:rPr lang="he-IL" dirty="0"/>
              <a:t>תמונה</a:t>
            </a:r>
            <a:endParaRPr lang="en-GB" dirty="0"/>
          </a:p>
        </p:txBody>
      </p:sp>
    </p:spTree>
    <p:extLst>
      <p:ext uri="{BB962C8B-B14F-4D97-AF65-F5344CB8AC3E}">
        <p14:creationId xmlns:p14="http://schemas.microsoft.com/office/powerpoint/2010/main" val="23072019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51586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94922" y="1902526"/>
            <a:ext cx="5932831" cy="318161"/>
          </a:xfrm>
        </p:spPr>
        <p:txBody>
          <a:bodyPr>
            <a:noAutofit/>
          </a:bodyPr>
          <a:lstStyle>
            <a:lvl1pPr algn="r">
              <a:defRPr sz="3800" b="1">
                <a:solidFill>
                  <a:srgbClr val="EB7255"/>
                </a:solidFill>
                <a:cs typeface="+mn-cs"/>
              </a:defRPr>
            </a:lvl1pPr>
          </a:lstStyle>
          <a:p>
            <a:r>
              <a:rPr lang="he-IL" dirty="0"/>
              <a:t>כותרת לדוגמה</a:t>
            </a:r>
            <a:endParaRPr lang="en-GB" dirty="0"/>
          </a:p>
        </p:txBody>
      </p:sp>
      <p:sp>
        <p:nvSpPr>
          <p:cNvPr id="9" name="Text Placeholder 8"/>
          <p:cNvSpPr>
            <a:spLocks noGrp="1"/>
          </p:cNvSpPr>
          <p:nvPr>
            <p:ph type="body" sz="quarter" idx="13" hasCustomPrompt="1"/>
          </p:nvPr>
        </p:nvSpPr>
        <p:spPr>
          <a:xfrm>
            <a:off x="4722102" y="2262388"/>
            <a:ext cx="7105649" cy="523875"/>
          </a:xfrm>
        </p:spPr>
        <p:txBody>
          <a:bodyPr/>
          <a:lstStyle>
            <a:lvl1pPr marL="0" indent="0" algn="r" rtl="1">
              <a:buNone/>
              <a:defRPr sz="2800"/>
            </a:lvl1pPr>
          </a:lstStyle>
          <a:p>
            <a:r>
              <a:rPr lang="he-IL" sz="1700" b="1" dirty="0">
                <a:solidFill>
                  <a:srgbClr val="004437"/>
                </a:solidFill>
              </a:rPr>
              <a:t>כותרת משנה לדוגמה</a:t>
            </a:r>
            <a:endParaRPr lang="en-GB" sz="1700" b="1" dirty="0">
              <a:solidFill>
                <a:srgbClr val="004437"/>
              </a:solidFill>
            </a:endParaRPr>
          </a:p>
        </p:txBody>
      </p:sp>
      <p:sp>
        <p:nvSpPr>
          <p:cNvPr id="5" name="Picture Placeholder 4"/>
          <p:cNvSpPr>
            <a:spLocks noGrp="1"/>
          </p:cNvSpPr>
          <p:nvPr>
            <p:ph type="pic" sz="quarter" idx="15" hasCustomPrompt="1"/>
          </p:nvPr>
        </p:nvSpPr>
        <p:spPr>
          <a:xfrm>
            <a:off x="6" y="2150347"/>
            <a:ext cx="5761055" cy="3808326"/>
          </a:xfrm>
        </p:spPr>
        <p:txBody>
          <a:bodyPr/>
          <a:lstStyle/>
          <a:p>
            <a:r>
              <a:rPr lang="he-IL" dirty="0"/>
              <a:t>תמונה</a:t>
            </a:r>
            <a:endParaRPr lang="en-GB" dirty="0"/>
          </a:p>
        </p:txBody>
      </p:sp>
      <p:sp>
        <p:nvSpPr>
          <p:cNvPr id="6" name="Picture Placeholder 5"/>
          <p:cNvSpPr>
            <a:spLocks noGrp="1"/>
          </p:cNvSpPr>
          <p:nvPr>
            <p:ph type="pic" sz="quarter" idx="16" hasCustomPrompt="1"/>
          </p:nvPr>
        </p:nvSpPr>
        <p:spPr>
          <a:xfrm>
            <a:off x="5894919" y="4089401"/>
            <a:ext cx="5905500" cy="1868488"/>
          </a:xfrm>
        </p:spPr>
        <p:txBody>
          <a:bodyPr/>
          <a:lstStyle/>
          <a:p>
            <a:r>
              <a:rPr lang="he-IL" dirty="0"/>
              <a:t>תמונה</a:t>
            </a:r>
            <a:endParaRPr lang="en-GB" dirty="0"/>
          </a:p>
        </p:txBody>
      </p:sp>
      <p:sp>
        <p:nvSpPr>
          <p:cNvPr id="8" name="Text Placeholder 7"/>
          <p:cNvSpPr>
            <a:spLocks noGrp="1"/>
          </p:cNvSpPr>
          <p:nvPr>
            <p:ph type="body" sz="quarter" idx="17" hasCustomPrompt="1"/>
          </p:nvPr>
        </p:nvSpPr>
        <p:spPr>
          <a:xfrm>
            <a:off x="3" y="1834894"/>
            <a:ext cx="5869260" cy="315457"/>
          </a:xfrm>
        </p:spPr>
        <p:txBody>
          <a:bodyPr>
            <a:normAutofit/>
          </a:bodyPr>
          <a:lstStyle>
            <a:lvl1pPr marL="0" indent="0" algn="just" rtl="1">
              <a:buNone/>
              <a:defRPr sz="1400" baseline="0">
                <a:solidFill>
                  <a:srgbClr val="004437"/>
                </a:solidFill>
              </a:defRPr>
            </a:lvl1pPr>
          </a:lstStyle>
          <a:p>
            <a:pPr lvl="0"/>
            <a:r>
              <a:rPr lang="he-IL" dirty="0"/>
              <a:t>תיאור תמונה לדוגמה</a:t>
            </a:r>
            <a:endParaRPr lang="en-GB" dirty="0"/>
          </a:p>
        </p:txBody>
      </p:sp>
      <p:sp>
        <p:nvSpPr>
          <p:cNvPr id="14" name="Text Placeholder 5"/>
          <p:cNvSpPr>
            <a:spLocks noGrp="1"/>
          </p:cNvSpPr>
          <p:nvPr>
            <p:ph type="body" sz="quarter" idx="21" hasCustomPrompt="1"/>
          </p:nvPr>
        </p:nvSpPr>
        <p:spPr>
          <a:xfrm>
            <a:off x="5894921" y="3729581"/>
            <a:ext cx="6045129" cy="359821"/>
          </a:xfrm>
        </p:spPr>
        <p:txBody>
          <a:bodyPr>
            <a:noAutofit/>
          </a:bodyPr>
          <a:lstStyle>
            <a:lvl1pPr marL="0" indent="0" algn="r" rtl="1">
              <a:buFontTx/>
              <a:buNone/>
              <a:defRPr sz="1400">
                <a:solidFill>
                  <a:srgbClr val="004437"/>
                </a:solidFill>
                <a:latin typeface="Arial" panose="020B0604020202020204" pitchFamily="34" charset="0"/>
                <a:cs typeface="Arial" panose="020B0604020202020204" pitchFamily="34" charset="0"/>
              </a:defRPr>
            </a:lvl1pPr>
            <a:lvl2pPr marL="457189" indent="0" algn="r" rtl="1">
              <a:buFontTx/>
              <a:buNone/>
              <a:defRPr sz="1200">
                <a:solidFill>
                  <a:srgbClr val="004437"/>
                </a:solidFill>
                <a:latin typeface="Arial" panose="020B0604020202020204" pitchFamily="34" charset="0"/>
                <a:cs typeface="Arial" panose="020B0604020202020204" pitchFamily="34" charset="0"/>
              </a:defRPr>
            </a:lvl2pPr>
            <a:lvl3pPr marL="914377" indent="0" algn="r" rtl="1">
              <a:buFontTx/>
              <a:buNone/>
              <a:defRPr sz="1200">
                <a:solidFill>
                  <a:srgbClr val="004437"/>
                </a:solidFill>
                <a:latin typeface="Arial" panose="020B0604020202020204" pitchFamily="34" charset="0"/>
                <a:cs typeface="Arial" panose="020B0604020202020204" pitchFamily="34" charset="0"/>
              </a:defRPr>
            </a:lvl3pPr>
            <a:lvl4pPr marL="1371566" indent="0" algn="r" rtl="1">
              <a:buFontTx/>
              <a:buNone/>
              <a:defRPr sz="1200">
                <a:solidFill>
                  <a:srgbClr val="004437"/>
                </a:solidFill>
                <a:latin typeface="Arial" panose="020B0604020202020204" pitchFamily="34" charset="0"/>
                <a:cs typeface="Arial" panose="020B0604020202020204" pitchFamily="34" charset="0"/>
              </a:defRPr>
            </a:lvl4pPr>
            <a:lvl5pPr marL="1828754" indent="0" algn="r" rtl="1">
              <a:buFontTx/>
              <a:buNone/>
              <a:defRPr sz="1200">
                <a:solidFill>
                  <a:srgbClr val="004437"/>
                </a:solidFill>
                <a:latin typeface="Arial" panose="020B0604020202020204" pitchFamily="34" charset="0"/>
                <a:cs typeface="Arial" panose="020B0604020202020204" pitchFamily="34" charset="0"/>
              </a:defRPr>
            </a:lvl5pPr>
          </a:lstStyle>
          <a:p>
            <a:pPr lvl="0"/>
            <a:r>
              <a:rPr lang="he-IL" dirty="0"/>
              <a:t>תיאור תמונה לדוגמה</a:t>
            </a:r>
            <a:endParaRPr lang="en-GB" dirty="0"/>
          </a:p>
        </p:txBody>
      </p:sp>
      <p:sp>
        <p:nvSpPr>
          <p:cNvPr id="15" name="Picture Placeholder 11"/>
          <p:cNvSpPr>
            <a:spLocks noGrp="1"/>
          </p:cNvSpPr>
          <p:nvPr>
            <p:ph type="pic" sz="quarter" idx="22" hasCustomPrompt="1"/>
          </p:nvPr>
        </p:nvSpPr>
        <p:spPr>
          <a:xfrm>
            <a:off x="9204763" y="6210582"/>
            <a:ext cx="670076" cy="493712"/>
          </a:xfrm>
        </p:spPr>
        <p:txBody>
          <a:bodyPr/>
          <a:lstStyle/>
          <a:p>
            <a:r>
              <a:rPr lang="he-IL" dirty="0"/>
              <a:t>תמונה</a:t>
            </a:r>
            <a:endParaRPr lang="en-GB" dirty="0"/>
          </a:p>
        </p:txBody>
      </p:sp>
      <p:sp>
        <p:nvSpPr>
          <p:cNvPr id="16" name="Picture Placeholder 11"/>
          <p:cNvSpPr>
            <a:spLocks noGrp="1"/>
          </p:cNvSpPr>
          <p:nvPr>
            <p:ph type="pic" sz="quarter" idx="23" hasCustomPrompt="1"/>
          </p:nvPr>
        </p:nvSpPr>
        <p:spPr>
          <a:xfrm>
            <a:off x="10156003" y="6210582"/>
            <a:ext cx="670076" cy="493712"/>
          </a:xfrm>
        </p:spPr>
        <p:txBody>
          <a:bodyPr/>
          <a:lstStyle/>
          <a:p>
            <a:r>
              <a:rPr lang="he-IL" dirty="0"/>
              <a:t>תמונה</a:t>
            </a:r>
            <a:endParaRPr lang="en-GB" dirty="0"/>
          </a:p>
        </p:txBody>
      </p:sp>
      <p:sp>
        <p:nvSpPr>
          <p:cNvPr id="17" name="Picture Placeholder 11"/>
          <p:cNvSpPr>
            <a:spLocks noGrp="1"/>
          </p:cNvSpPr>
          <p:nvPr>
            <p:ph type="pic" sz="quarter" idx="24" hasCustomPrompt="1"/>
          </p:nvPr>
        </p:nvSpPr>
        <p:spPr>
          <a:xfrm>
            <a:off x="11107247" y="6210582"/>
            <a:ext cx="670076" cy="493712"/>
          </a:xfrm>
        </p:spPr>
        <p:txBody>
          <a:bodyPr/>
          <a:lstStyle/>
          <a:p>
            <a:r>
              <a:rPr lang="he-IL" dirty="0"/>
              <a:t>תמונה</a:t>
            </a:r>
            <a:endParaRPr lang="en-GB" dirty="0"/>
          </a:p>
        </p:txBody>
      </p:sp>
    </p:spTree>
    <p:extLst>
      <p:ext uri="{BB962C8B-B14F-4D97-AF65-F5344CB8AC3E}">
        <p14:creationId xmlns:p14="http://schemas.microsoft.com/office/powerpoint/2010/main" val="11444496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Picture Placeholder 11"/>
          <p:cNvSpPr>
            <a:spLocks noGrp="1"/>
          </p:cNvSpPr>
          <p:nvPr>
            <p:ph type="pic" sz="quarter" idx="15" hasCustomPrompt="1"/>
          </p:nvPr>
        </p:nvSpPr>
        <p:spPr>
          <a:xfrm>
            <a:off x="9204763" y="6210582"/>
            <a:ext cx="670076" cy="493712"/>
          </a:xfrm>
        </p:spPr>
        <p:txBody>
          <a:bodyPr/>
          <a:lstStyle/>
          <a:p>
            <a:r>
              <a:rPr lang="he-IL" dirty="0"/>
              <a:t>תמונה</a:t>
            </a:r>
            <a:endParaRPr lang="en-GB" dirty="0"/>
          </a:p>
        </p:txBody>
      </p:sp>
      <p:sp>
        <p:nvSpPr>
          <p:cNvPr id="9" name="Picture Placeholder 11"/>
          <p:cNvSpPr>
            <a:spLocks noGrp="1"/>
          </p:cNvSpPr>
          <p:nvPr>
            <p:ph type="pic" sz="quarter" idx="16" hasCustomPrompt="1"/>
          </p:nvPr>
        </p:nvSpPr>
        <p:spPr>
          <a:xfrm>
            <a:off x="10156003" y="6210582"/>
            <a:ext cx="670076" cy="493712"/>
          </a:xfrm>
        </p:spPr>
        <p:txBody>
          <a:bodyPr/>
          <a:lstStyle/>
          <a:p>
            <a:r>
              <a:rPr lang="he-IL" dirty="0"/>
              <a:t>תמונה</a:t>
            </a:r>
            <a:endParaRPr lang="en-GB" dirty="0"/>
          </a:p>
        </p:txBody>
      </p:sp>
      <p:sp>
        <p:nvSpPr>
          <p:cNvPr id="10" name="Picture Placeholder 11"/>
          <p:cNvSpPr>
            <a:spLocks noGrp="1"/>
          </p:cNvSpPr>
          <p:nvPr>
            <p:ph type="pic" sz="quarter" idx="17" hasCustomPrompt="1"/>
          </p:nvPr>
        </p:nvSpPr>
        <p:spPr>
          <a:xfrm>
            <a:off x="11107247" y="6210582"/>
            <a:ext cx="670076" cy="493712"/>
          </a:xfrm>
        </p:spPr>
        <p:txBody>
          <a:bodyPr/>
          <a:lstStyle/>
          <a:p>
            <a:r>
              <a:rPr lang="he-IL" dirty="0"/>
              <a:t>תמונה</a:t>
            </a:r>
            <a:endParaRPr lang="en-GB" dirty="0"/>
          </a:p>
        </p:txBody>
      </p:sp>
    </p:spTree>
    <p:extLst>
      <p:ext uri="{BB962C8B-B14F-4D97-AF65-F5344CB8AC3E}">
        <p14:creationId xmlns:p14="http://schemas.microsoft.com/office/powerpoint/2010/main" val="692147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29283" y="1902526"/>
            <a:ext cx="9898464" cy="318161"/>
          </a:xfrm>
        </p:spPr>
        <p:txBody>
          <a:bodyPr>
            <a:noAutofit/>
          </a:bodyPr>
          <a:lstStyle>
            <a:lvl1pPr algn="r">
              <a:defRPr sz="3800" b="1">
                <a:solidFill>
                  <a:srgbClr val="B8D82B"/>
                </a:solidFill>
                <a:cs typeface="+mn-cs"/>
              </a:defRPr>
            </a:lvl1pPr>
          </a:lstStyle>
          <a:p>
            <a:r>
              <a:rPr lang="he-IL" dirty="0"/>
              <a:t>כותרת לדוגמה</a:t>
            </a:r>
            <a:endParaRPr lang="en-GB" dirty="0"/>
          </a:p>
        </p:txBody>
      </p:sp>
      <p:sp>
        <p:nvSpPr>
          <p:cNvPr id="9" name="Text Placeholder 8"/>
          <p:cNvSpPr>
            <a:spLocks noGrp="1"/>
          </p:cNvSpPr>
          <p:nvPr>
            <p:ph type="body" sz="quarter" idx="13" hasCustomPrompt="1"/>
          </p:nvPr>
        </p:nvSpPr>
        <p:spPr>
          <a:xfrm>
            <a:off x="4722098" y="2262384"/>
            <a:ext cx="7105649" cy="523875"/>
          </a:xfrm>
        </p:spPr>
        <p:txBody>
          <a:bodyPr/>
          <a:lstStyle>
            <a:lvl1pPr marL="0" indent="0" algn="r" rtl="1">
              <a:buNone/>
              <a:defRPr sz="2800"/>
            </a:lvl1pPr>
          </a:lstStyle>
          <a:p>
            <a:r>
              <a:rPr lang="he-IL" sz="1700" b="1" dirty="0">
                <a:solidFill>
                  <a:srgbClr val="004437"/>
                </a:solidFill>
              </a:rPr>
              <a:t>כותרת משנה לדוגמה</a:t>
            </a:r>
            <a:endParaRPr lang="en-GB" sz="1700" b="1" dirty="0">
              <a:solidFill>
                <a:srgbClr val="004437"/>
              </a:solidFill>
            </a:endParaRPr>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3961038"/>
            <a:ext cx="6055528" cy="2902342"/>
          </a:xfrm>
          <a:prstGeom prst="rect">
            <a:avLst/>
          </a:prstGeom>
        </p:spPr>
      </p:pic>
      <p:sp>
        <p:nvSpPr>
          <p:cNvPr id="14" name="Text Placeholder 5"/>
          <p:cNvSpPr>
            <a:spLocks noGrp="1"/>
          </p:cNvSpPr>
          <p:nvPr>
            <p:ph type="body" sz="quarter" idx="18"/>
          </p:nvPr>
        </p:nvSpPr>
        <p:spPr>
          <a:xfrm>
            <a:off x="4722098" y="2884435"/>
            <a:ext cx="7105649" cy="2802932"/>
          </a:xfrm>
        </p:spPr>
        <p:txBody>
          <a:bodyPr>
            <a:noAutofit/>
          </a:bodyPr>
          <a:lstStyle>
            <a:lvl1pPr marL="0" indent="0" algn="r" rtl="1">
              <a:buFontTx/>
              <a:buNone/>
              <a:defRPr sz="1200">
                <a:solidFill>
                  <a:srgbClr val="004437"/>
                </a:solidFill>
                <a:latin typeface="Arial" panose="020B0604020202020204" pitchFamily="34" charset="0"/>
                <a:cs typeface="Arial" panose="020B0604020202020204" pitchFamily="34" charset="0"/>
              </a:defRPr>
            </a:lvl1pPr>
            <a:lvl2pPr marL="457200" indent="0" algn="r" rtl="1">
              <a:buFontTx/>
              <a:buNone/>
              <a:defRPr sz="1200">
                <a:solidFill>
                  <a:srgbClr val="004437"/>
                </a:solidFill>
                <a:latin typeface="Arial" panose="020B0604020202020204" pitchFamily="34" charset="0"/>
                <a:cs typeface="Arial" panose="020B0604020202020204" pitchFamily="34" charset="0"/>
              </a:defRPr>
            </a:lvl2pPr>
            <a:lvl3pPr marL="914400" indent="0" algn="r" rtl="1">
              <a:buFontTx/>
              <a:buNone/>
              <a:defRPr sz="1200">
                <a:solidFill>
                  <a:srgbClr val="004437"/>
                </a:solidFill>
                <a:latin typeface="Arial" panose="020B0604020202020204" pitchFamily="34" charset="0"/>
                <a:cs typeface="Arial" panose="020B0604020202020204" pitchFamily="34" charset="0"/>
              </a:defRPr>
            </a:lvl3pPr>
            <a:lvl4pPr marL="1371600" indent="0" algn="r" rtl="1">
              <a:buFontTx/>
              <a:buNone/>
              <a:defRPr sz="1200">
                <a:solidFill>
                  <a:srgbClr val="004437"/>
                </a:solidFill>
                <a:latin typeface="Arial" panose="020B0604020202020204" pitchFamily="34" charset="0"/>
                <a:cs typeface="Arial" panose="020B0604020202020204" pitchFamily="34" charset="0"/>
              </a:defRPr>
            </a:lvl4pPr>
            <a:lvl5pPr marL="1828800" indent="0" algn="r" rtl="1">
              <a:buFontTx/>
              <a:buNone/>
              <a:defRPr sz="1200">
                <a:solidFill>
                  <a:srgbClr val="004437"/>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Picture Placeholder 11"/>
          <p:cNvSpPr>
            <a:spLocks noGrp="1"/>
          </p:cNvSpPr>
          <p:nvPr>
            <p:ph type="pic" sz="quarter" idx="15" hasCustomPrompt="1"/>
          </p:nvPr>
        </p:nvSpPr>
        <p:spPr>
          <a:xfrm>
            <a:off x="9204759" y="6210581"/>
            <a:ext cx="670076" cy="493712"/>
          </a:xfrm>
        </p:spPr>
        <p:txBody>
          <a:bodyPr/>
          <a:lstStyle/>
          <a:p>
            <a:r>
              <a:rPr lang="he-IL" dirty="0"/>
              <a:t>תמונה</a:t>
            </a:r>
            <a:endParaRPr lang="en-GB" dirty="0"/>
          </a:p>
        </p:txBody>
      </p:sp>
      <p:sp>
        <p:nvSpPr>
          <p:cNvPr id="17" name="Picture Placeholder 11"/>
          <p:cNvSpPr>
            <a:spLocks noGrp="1"/>
          </p:cNvSpPr>
          <p:nvPr>
            <p:ph type="pic" sz="quarter" idx="16" hasCustomPrompt="1"/>
          </p:nvPr>
        </p:nvSpPr>
        <p:spPr>
          <a:xfrm>
            <a:off x="10156002" y="6210581"/>
            <a:ext cx="670076" cy="493712"/>
          </a:xfrm>
        </p:spPr>
        <p:txBody>
          <a:bodyPr/>
          <a:lstStyle/>
          <a:p>
            <a:r>
              <a:rPr lang="he-IL" dirty="0"/>
              <a:t>תמונה</a:t>
            </a:r>
            <a:endParaRPr lang="en-GB" dirty="0"/>
          </a:p>
        </p:txBody>
      </p:sp>
      <p:sp>
        <p:nvSpPr>
          <p:cNvPr id="18" name="Picture Placeholder 11"/>
          <p:cNvSpPr>
            <a:spLocks noGrp="1"/>
          </p:cNvSpPr>
          <p:nvPr>
            <p:ph type="pic" sz="quarter" idx="17" hasCustomPrompt="1"/>
          </p:nvPr>
        </p:nvSpPr>
        <p:spPr>
          <a:xfrm>
            <a:off x="11107245" y="6210581"/>
            <a:ext cx="670076" cy="493712"/>
          </a:xfrm>
        </p:spPr>
        <p:txBody>
          <a:bodyPr/>
          <a:lstStyle/>
          <a:p>
            <a:r>
              <a:rPr lang="he-IL" dirty="0"/>
              <a:t>תמונה</a:t>
            </a:r>
            <a:endParaRPr lang="en-GB" dirty="0"/>
          </a:p>
        </p:txBody>
      </p:sp>
    </p:spTree>
    <p:extLst>
      <p:ext uri="{BB962C8B-B14F-4D97-AF65-F5344CB8AC3E}">
        <p14:creationId xmlns:p14="http://schemas.microsoft.com/office/powerpoint/2010/main" val="25541186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he-IL"/>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he-IL"/>
          </a:p>
        </p:txBody>
      </p:sp>
      <p:sp>
        <p:nvSpPr>
          <p:cNvPr id="4" name="Rectangle 4"/>
          <p:cNvSpPr>
            <a:spLocks noGrp="1" noChangeArrowheads="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vl1pPr>
          </a:lstStyle>
          <a:p>
            <a:pPr>
              <a:defRPr/>
            </a:pPr>
            <a:fld id="{3519D304-45A5-4D8F-9FB3-624E716F9F55}" type="slidenum">
              <a:rPr lang="en-US" altLang="he-IL"/>
              <a:pPr>
                <a:defRPr/>
              </a:pPr>
              <a:t>‹#›</a:t>
            </a:fld>
            <a:endParaRPr lang="en-US" altLang="he-IL"/>
          </a:p>
        </p:txBody>
      </p:sp>
    </p:spTree>
    <p:extLst>
      <p:ext uri="{BB962C8B-B14F-4D97-AF65-F5344CB8AC3E}">
        <p14:creationId xmlns:p14="http://schemas.microsoft.com/office/powerpoint/2010/main" val="21650429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Rectangle 4"/>
          <p:cNvSpPr>
            <a:spLocks noGrp="1" noChangeArrowheads="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vl1pPr>
          </a:lstStyle>
          <a:p>
            <a:pPr>
              <a:defRPr/>
            </a:pPr>
            <a:fld id="{A1DBAC5C-3189-46C8-9AE1-4DBC239D0C23}" type="slidenum">
              <a:rPr lang="en-US" altLang="he-IL"/>
              <a:pPr>
                <a:defRPr/>
              </a:pPr>
              <a:t>‹#›</a:t>
            </a:fld>
            <a:endParaRPr lang="en-US" altLang="he-IL"/>
          </a:p>
        </p:txBody>
      </p:sp>
    </p:spTree>
    <p:extLst>
      <p:ext uri="{BB962C8B-B14F-4D97-AF65-F5344CB8AC3E}">
        <p14:creationId xmlns:p14="http://schemas.microsoft.com/office/powerpoint/2010/main" val="3558921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r">
              <a:defRPr sz="3000" b="1" cap="all"/>
            </a:lvl1pPr>
          </a:lstStyle>
          <a:p>
            <a:r>
              <a:rPr lang="en-US"/>
              <a:t>Click to edit Master title style</a:t>
            </a:r>
            <a:endParaRPr lang="he-IL"/>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vl1pPr>
          </a:lstStyle>
          <a:p>
            <a:pPr>
              <a:defRPr/>
            </a:pPr>
            <a:fld id="{EA38B3B6-80A6-4E59-8AAB-AB2447D33D72}" type="slidenum">
              <a:rPr lang="en-US" altLang="he-IL"/>
              <a:pPr>
                <a:defRPr/>
              </a:pPr>
              <a:t>‹#›</a:t>
            </a:fld>
            <a:endParaRPr lang="en-US" altLang="he-IL"/>
          </a:p>
        </p:txBody>
      </p:sp>
    </p:spTree>
    <p:extLst>
      <p:ext uri="{BB962C8B-B14F-4D97-AF65-F5344CB8AC3E}">
        <p14:creationId xmlns:p14="http://schemas.microsoft.com/office/powerpoint/2010/main" val="3819137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Rectangle 4"/>
          <p:cNvSpPr>
            <a:spLocks noGrp="1" noChangeArrowheads="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smtClean="0"/>
            </a:lvl1pPr>
          </a:lstStyle>
          <a:p>
            <a:pPr>
              <a:defRPr/>
            </a:pPr>
            <a:fld id="{711221A1-D709-4F1F-BC80-86A2746E1714}" type="slidenum">
              <a:rPr lang="en-US" altLang="he-IL"/>
              <a:pPr>
                <a:defRPr/>
              </a:pPr>
              <a:t>‹#›</a:t>
            </a:fld>
            <a:endParaRPr lang="en-US" altLang="he-IL"/>
          </a:p>
        </p:txBody>
      </p:sp>
    </p:spTree>
    <p:extLst>
      <p:ext uri="{BB962C8B-B14F-4D97-AF65-F5344CB8AC3E}">
        <p14:creationId xmlns:p14="http://schemas.microsoft.com/office/powerpoint/2010/main" val="1650401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he-IL"/>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7" name="Rectangle 4"/>
          <p:cNvSpPr>
            <a:spLocks noGrp="1" noChangeArrowheads="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smtClean="0"/>
            </a:lvl1pPr>
          </a:lstStyle>
          <a:p>
            <a:pPr>
              <a:defRPr/>
            </a:pPr>
            <a:fld id="{647C4BEE-7EBB-4A50-9985-722FEB448C5A}" type="slidenum">
              <a:rPr lang="en-US" altLang="he-IL"/>
              <a:pPr>
                <a:defRPr/>
              </a:pPr>
              <a:t>‹#›</a:t>
            </a:fld>
            <a:endParaRPr lang="en-US" altLang="he-IL"/>
          </a:p>
        </p:txBody>
      </p:sp>
    </p:spTree>
    <p:extLst>
      <p:ext uri="{BB962C8B-B14F-4D97-AF65-F5344CB8AC3E}">
        <p14:creationId xmlns:p14="http://schemas.microsoft.com/office/powerpoint/2010/main" val="13609359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Rectangle 4"/>
          <p:cNvSpPr>
            <a:spLocks noGrp="1" noChangeArrowheads="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smtClean="0"/>
            </a:lvl1pPr>
          </a:lstStyle>
          <a:p>
            <a:pPr>
              <a:defRPr/>
            </a:pPr>
            <a:fld id="{A90AF02E-D023-4173-BC81-A945252F49FF}" type="slidenum">
              <a:rPr lang="en-US" altLang="he-IL"/>
              <a:pPr>
                <a:defRPr/>
              </a:pPr>
              <a:t>‹#›</a:t>
            </a:fld>
            <a:endParaRPr lang="en-US" altLang="he-IL"/>
          </a:p>
        </p:txBody>
      </p:sp>
    </p:spTree>
    <p:extLst>
      <p:ext uri="{BB962C8B-B14F-4D97-AF65-F5344CB8AC3E}">
        <p14:creationId xmlns:p14="http://schemas.microsoft.com/office/powerpoint/2010/main" val="32566376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smtClean="0"/>
            </a:lvl1pPr>
          </a:lstStyle>
          <a:p>
            <a:pPr>
              <a:defRPr/>
            </a:pPr>
            <a:fld id="{EFFFE971-697E-478E-A8EB-6E3EF50B25E9}" type="slidenum">
              <a:rPr lang="en-US" altLang="he-IL"/>
              <a:pPr>
                <a:defRPr/>
              </a:pPr>
              <a:t>‹#›</a:t>
            </a:fld>
            <a:endParaRPr lang="en-US" altLang="he-IL"/>
          </a:p>
        </p:txBody>
      </p:sp>
    </p:spTree>
    <p:extLst>
      <p:ext uri="{BB962C8B-B14F-4D97-AF65-F5344CB8AC3E}">
        <p14:creationId xmlns:p14="http://schemas.microsoft.com/office/powerpoint/2010/main" val="16155425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r">
              <a:defRPr sz="1500" b="1"/>
            </a:lvl1pPr>
          </a:lstStyle>
          <a:p>
            <a:r>
              <a:rPr lang="en-US"/>
              <a:t>Click to edit Master title style</a:t>
            </a:r>
            <a:endParaRPr lang="he-IL"/>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smtClean="0"/>
            </a:lvl1pPr>
          </a:lstStyle>
          <a:p>
            <a:pPr>
              <a:defRPr/>
            </a:pPr>
            <a:fld id="{683D7A49-B5AC-4B59-BFA8-9F6C9DC41BC3}" type="slidenum">
              <a:rPr lang="en-US" altLang="he-IL"/>
              <a:pPr>
                <a:defRPr/>
              </a:pPr>
              <a:t>‹#›</a:t>
            </a:fld>
            <a:endParaRPr lang="en-US" altLang="he-IL"/>
          </a:p>
        </p:txBody>
      </p:sp>
    </p:spTree>
    <p:extLst>
      <p:ext uri="{BB962C8B-B14F-4D97-AF65-F5344CB8AC3E}">
        <p14:creationId xmlns:p14="http://schemas.microsoft.com/office/powerpoint/2010/main" val="10045795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1500" b="1"/>
            </a:lvl1pPr>
          </a:lstStyle>
          <a:p>
            <a:r>
              <a:rPr lang="en-US"/>
              <a:t>Click to edit Master title style</a:t>
            </a:r>
            <a:endParaRPr lang="he-IL"/>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he-IL"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smtClean="0"/>
            </a:lvl1pPr>
          </a:lstStyle>
          <a:p>
            <a:pPr>
              <a:defRPr/>
            </a:pPr>
            <a:fld id="{B2A9BE1A-A0DD-4E4C-A51D-2367076B666D}" type="slidenum">
              <a:rPr lang="en-US" altLang="he-IL"/>
              <a:pPr>
                <a:defRPr/>
              </a:pPr>
              <a:t>‹#›</a:t>
            </a:fld>
            <a:endParaRPr lang="en-US" altLang="he-IL"/>
          </a:p>
        </p:txBody>
      </p:sp>
    </p:spTree>
    <p:extLst>
      <p:ext uri="{BB962C8B-B14F-4D97-AF65-F5344CB8AC3E}">
        <p14:creationId xmlns:p14="http://schemas.microsoft.com/office/powerpoint/2010/main" val="14147973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Rectangle 4"/>
          <p:cNvSpPr>
            <a:spLocks noGrp="1" noChangeArrowheads="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vl1pPr>
          </a:lstStyle>
          <a:p>
            <a:pPr>
              <a:defRPr/>
            </a:pPr>
            <a:fld id="{5E22517C-0BA3-455D-AB35-4B80AA057FD4}" type="slidenum">
              <a:rPr lang="en-US" altLang="he-IL"/>
              <a:pPr>
                <a:defRPr/>
              </a:pPr>
              <a:t>‹#›</a:t>
            </a:fld>
            <a:endParaRPr lang="en-US" altLang="he-IL"/>
          </a:p>
        </p:txBody>
      </p:sp>
    </p:spTree>
    <p:extLst>
      <p:ext uri="{BB962C8B-B14F-4D97-AF65-F5344CB8AC3E}">
        <p14:creationId xmlns:p14="http://schemas.microsoft.com/office/powerpoint/2010/main" val="958236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29283" y="1902526"/>
            <a:ext cx="9898464" cy="318161"/>
          </a:xfrm>
        </p:spPr>
        <p:txBody>
          <a:bodyPr>
            <a:noAutofit/>
          </a:bodyPr>
          <a:lstStyle>
            <a:lvl1pPr algn="r">
              <a:defRPr sz="3800" b="1">
                <a:solidFill>
                  <a:srgbClr val="B59CC6"/>
                </a:solidFill>
                <a:cs typeface="+mn-cs"/>
              </a:defRPr>
            </a:lvl1pPr>
          </a:lstStyle>
          <a:p>
            <a:r>
              <a:rPr lang="he-IL" dirty="0"/>
              <a:t>כותרת לדוגמה</a:t>
            </a:r>
            <a:endParaRPr lang="en-GB" dirty="0"/>
          </a:p>
        </p:txBody>
      </p:sp>
      <p:sp>
        <p:nvSpPr>
          <p:cNvPr id="9" name="Text Placeholder 8"/>
          <p:cNvSpPr>
            <a:spLocks noGrp="1"/>
          </p:cNvSpPr>
          <p:nvPr>
            <p:ph type="body" sz="quarter" idx="13" hasCustomPrompt="1"/>
          </p:nvPr>
        </p:nvSpPr>
        <p:spPr>
          <a:xfrm>
            <a:off x="4722098" y="2262384"/>
            <a:ext cx="7105649" cy="523875"/>
          </a:xfrm>
        </p:spPr>
        <p:txBody>
          <a:bodyPr/>
          <a:lstStyle>
            <a:lvl1pPr marL="0" indent="0" algn="r" rtl="1">
              <a:buNone/>
              <a:defRPr sz="2800"/>
            </a:lvl1pPr>
          </a:lstStyle>
          <a:p>
            <a:r>
              <a:rPr lang="he-IL" sz="1700" b="1" dirty="0">
                <a:solidFill>
                  <a:srgbClr val="004437"/>
                </a:solidFill>
              </a:rPr>
              <a:t>כותרת משנה לדוגמה</a:t>
            </a:r>
            <a:endParaRPr lang="en-GB" sz="1700" b="1" dirty="0">
              <a:solidFill>
                <a:srgbClr val="004437"/>
              </a:solidFill>
            </a:endParaRPr>
          </a:p>
        </p:txBody>
      </p:sp>
      <p:sp>
        <p:nvSpPr>
          <p:cNvPr id="6" name="Text Placeholder 5"/>
          <p:cNvSpPr>
            <a:spLocks noGrp="1"/>
          </p:cNvSpPr>
          <p:nvPr>
            <p:ph type="body" sz="quarter" idx="18"/>
          </p:nvPr>
        </p:nvSpPr>
        <p:spPr>
          <a:xfrm>
            <a:off x="4722098" y="2884435"/>
            <a:ext cx="7105649" cy="2802932"/>
          </a:xfrm>
        </p:spPr>
        <p:txBody>
          <a:bodyPr>
            <a:noAutofit/>
          </a:bodyPr>
          <a:lstStyle>
            <a:lvl1pPr marL="0" indent="0" algn="r" rtl="1">
              <a:buFontTx/>
              <a:buNone/>
              <a:defRPr sz="1200">
                <a:solidFill>
                  <a:srgbClr val="004437"/>
                </a:solidFill>
                <a:latin typeface="Arial" panose="020B0604020202020204" pitchFamily="34" charset="0"/>
                <a:cs typeface="Arial" panose="020B0604020202020204" pitchFamily="34" charset="0"/>
              </a:defRPr>
            </a:lvl1pPr>
            <a:lvl2pPr marL="457200" indent="0" algn="r" rtl="1">
              <a:buFontTx/>
              <a:buNone/>
              <a:defRPr sz="1200">
                <a:solidFill>
                  <a:srgbClr val="004437"/>
                </a:solidFill>
                <a:latin typeface="Arial" panose="020B0604020202020204" pitchFamily="34" charset="0"/>
                <a:cs typeface="Arial" panose="020B0604020202020204" pitchFamily="34" charset="0"/>
              </a:defRPr>
            </a:lvl2pPr>
            <a:lvl3pPr marL="914400" indent="0" algn="r" rtl="1">
              <a:buFontTx/>
              <a:buNone/>
              <a:defRPr sz="1200">
                <a:solidFill>
                  <a:srgbClr val="004437"/>
                </a:solidFill>
                <a:latin typeface="Arial" panose="020B0604020202020204" pitchFamily="34" charset="0"/>
                <a:cs typeface="Arial" panose="020B0604020202020204" pitchFamily="34" charset="0"/>
              </a:defRPr>
            </a:lvl3pPr>
            <a:lvl4pPr marL="1371600" indent="0" algn="r" rtl="1">
              <a:buFontTx/>
              <a:buNone/>
              <a:defRPr sz="1200">
                <a:solidFill>
                  <a:srgbClr val="004437"/>
                </a:solidFill>
                <a:latin typeface="Arial" panose="020B0604020202020204" pitchFamily="34" charset="0"/>
                <a:cs typeface="Arial" panose="020B0604020202020204" pitchFamily="34" charset="0"/>
              </a:defRPr>
            </a:lvl4pPr>
            <a:lvl5pPr marL="1828800" indent="0" algn="r" rtl="1">
              <a:buFontTx/>
              <a:buNone/>
              <a:defRPr sz="1200">
                <a:solidFill>
                  <a:srgbClr val="004437"/>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Picture Placeholder 11"/>
          <p:cNvSpPr>
            <a:spLocks noGrp="1"/>
          </p:cNvSpPr>
          <p:nvPr>
            <p:ph type="pic" sz="quarter" idx="15" hasCustomPrompt="1"/>
          </p:nvPr>
        </p:nvSpPr>
        <p:spPr>
          <a:xfrm>
            <a:off x="9204759" y="6210581"/>
            <a:ext cx="670076" cy="493712"/>
          </a:xfrm>
        </p:spPr>
        <p:txBody>
          <a:bodyPr/>
          <a:lstStyle/>
          <a:p>
            <a:r>
              <a:rPr lang="he-IL" dirty="0"/>
              <a:t>תמונה</a:t>
            </a:r>
            <a:endParaRPr lang="en-GB" dirty="0"/>
          </a:p>
        </p:txBody>
      </p:sp>
      <p:sp>
        <p:nvSpPr>
          <p:cNvPr id="12" name="Picture Placeholder 11"/>
          <p:cNvSpPr>
            <a:spLocks noGrp="1"/>
          </p:cNvSpPr>
          <p:nvPr>
            <p:ph type="pic" sz="quarter" idx="16" hasCustomPrompt="1"/>
          </p:nvPr>
        </p:nvSpPr>
        <p:spPr>
          <a:xfrm>
            <a:off x="10156002" y="6210581"/>
            <a:ext cx="670076" cy="493712"/>
          </a:xfrm>
        </p:spPr>
        <p:txBody>
          <a:bodyPr/>
          <a:lstStyle/>
          <a:p>
            <a:r>
              <a:rPr lang="he-IL" dirty="0"/>
              <a:t>תמונה</a:t>
            </a:r>
            <a:endParaRPr lang="en-GB" dirty="0"/>
          </a:p>
        </p:txBody>
      </p:sp>
      <p:sp>
        <p:nvSpPr>
          <p:cNvPr id="13" name="Picture Placeholder 11"/>
          <p:cNvSpPr>
            <a:spLocks noGrp="1"/>
          </p:cNvSpPr>
          <p:nvPr>
            <p:ph type="pic" sz="quarter" idx="17" hasCustomPrompt="1"/>
          </p:nvPr>
        </p:nvSpPr>
        <p:spPr>
          <a:xfrm>
            <a:off x="11107245" y="6210581"/>
            <a:ext cx="670076" cy="493712"/>
          </a:xfrm>
        </p:spPr>
        <p:txBody>
          <a:bodyPr/>
          <a:lstStyle/>
          <a:p>
            <a:r>
              <a:rPr lang="he-IL" dirty="0"/>
              <a:t>תמונה</a:t>
            </a:r>
            <a:endParaRPr lang="en-GB" dirty="0"/>
          </a:p>
        </p:txBody>
      </p:sp>
    </p:spTree>
    <p:extLst>
      <p:ext uri="{BB962C8B-B14F-4D97-AF65-F5344CB8AC3E}">
        <p14:creationId xmlns:p14="http://schemas.microsoft.com/office/powerpoint/2010/main" val="6587938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endParaRPr lang="he-IL"/>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Rectangle 4"/>
          <p:cNvSpPr>
            <a:spLocks noGrp="1" noChangeArrowheads="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vl1pPr>
          </a:lstStyle>
          <a:p>
            <a:pPr>
              <a:defRPr/>
            </a:pPr>
            <a:fld id="{2AD1918C-2A61-4CD4-B88F-F54A7C1A0066}" type="slidenum">
              <a:rPr lang="en-US" altLang="he-IL"/>
              <a:pPr>
                <a:defRPr/>
              </a:pPr>
              <a:t>‹#›</a:t>
            </a:fld>
            <a:endParaRPr lang="en-US" altLang="he-IL"/>
          </a:p>
        </p:txBody>
      </p:sp>
    </p:spTree>
    <p:extLst>
      <p:ext uri="{BB962C8B-B14F-4D97-AF65-F5344CB8AC3E}">
        <p14:creationId xmlns:p14="http://schemas.microsoft.com/office/powerpoint/2010/main" val="13252551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609600"/>
            <a:ext cx="10363200" cy="1143000"/>
          </a:xfrm>
        </p:spPr>
        <p:txBody>
          <a:bodyPr/>
          <a:lstStyle/>
          <a:p>
            <a:r>
              <a:rPr lang="en-US"/>
              <a:t>Click to edit Master title style</a:t>
            </a:r>
            <a:endParaRPr lang="he-IL"/>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Content Placeholder 4"/>
          <p:cNvSpPr>
            <a:spLocks noGrp="1"/>
          </p:cNvSpPr>
          <p:nvPr>
            <p:ph sz="quarter" idx="3"/>
          </p:nvPr>
        </p:nvSpPr>
        <p:spPr>
          <a:xfrm>
            <a:off x="9144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6" name="Content Placeholder 5"/>
          <p:cNvSpPr>
            <a:spLocks noGrp="1"/>
          </p:cNvSpPr>
          <p:nvPr>
            <p:ph sz="quarter" idx="4"/>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7" name="Date Placeholder 6"/>
          <p:cNvSpPr>
            <a:spLocks noGrp="1"/>
          </p:cNvSpPr>
          <p:nvPr>
            <p:ph type="dt" sz="half" idx="10"/>
          </p:nvPr>
        </p:nvSpPr>
        <p:spPr>
          <a:xfrm>
            <a:off x="8737600" y="6248400"/>
            <a:ext cx="2540000" cy="457200"/>
          </a:xfrm>
        </p:spPr>
        <p:txBody>
          <a:bodyPr/>
          <a:lstStyle>
            <a:lvl1pPr>
              <a:defRPr>
                <a:solidFill>
                  <a:prstClr val="black">
                    <a:tint val="75000"/>
                  </a:prstClr>
                </a:solidFill>
              </a:defRPr>
            </a:lvl1pPr>
          </a:lstStyle>
          <a:p>
            <a:pPr>
              <a:defRPr/>
            </a:pPr>
            <a:endParaRPr lang="en-US" altLang="en-US"/>
          </a:p>
        </p:txBody>
      </p:sp>
      <p:sp>
        <p:nvSpPr>
          <p:cNvPr id="8" name="Footer Placeholder 7"/>
          <p:cNvSpPr>
            <a:spLocks noGrp="1"/>
          </p:cNvSpPr>
          <p:nvPr>
            <p:ph type="ftr" sz="quarter" idx="11"/>
          </p:nvPr>
        </p:nvSpPr>
        <p:spPr>
          <a:xfrm>
            <a:off x="4165600" y="6248400"/>
            <a:ext cx="3860800" cy="457200"/>
          </a:xfrm>
        </p:spPr>
        <p:txBody>
          <a:bodyPr/>
          <a:lstStyle>
            <a:lvl1pPr>
              <a:defRPr>
                <a:solidFill>
                  <a:prstClr val="black">
                    <a:tint val="75000"/>
                  </a:prstClr>
                </a:solidFill>
              </a:defRPr>
            </a:lvl1pPr>
          </a:lstStyle>
          <a:p>
            <a:pPr>
              <a:defRPr/>
            </a:pPr>
            <a:endParaRPr lang="en-US" altLang="en-US"/>
          </a:p>
        </p:txBody>
      </p:sp>
      <p:sp>
        <p:nvSpPr>
          <p:cNvPr id="9" name="Slide Number Placeholder 8"/>
          <p:cNvSpPr>
            <a:spLocks noGrp="1"/>
          </p:cNvSpPr>
          <p:nvPr>
            <p:ph type="sldNum" sz="quarter" idx="12"/>
          </p:nvPr>
        </p:nvSpPr>
        <p:spPr>
          <a:xfrm>
            <a:off x="914400" y="6248400"/>
            <a:ext cx="2540000" cy="457200"/>
          </a:xfrm>
        </p:spPr>
        <p:txBody>
          <a:bodyPr/>
          <a:lstStyle>
            <a:lvl1pPr>
              <a:defRPr>
                <a:solidFill>
                  <a:prstClr val="black">
                    <a:tint val="75000"/>
                  </a:prstClr>
                </a:solidFill>
              </a:defRPr>
            </a:lvl1pPr>
          </a:lstStyle>
          <a:p>
            <a:pPr>
              <a:defRPr/>
            </a:pPr>
            <a:fld id="{B8C0E152-5126-41D2-B291-239AB2973C95}" type="slidenum">
              <a:rPr lang="he-IL"/>
              <a:pPr>
                <a:defRPr/>
              </a:pPr>
              <a:t>‹#›</a:t>
            </a:fld>
            <a:endParaRPr lang="en-US" altLang="en-US"/>
          </a:p>
        </p:txBody>
      </p:sp>
    </p:spTree>
    <p:extLst>
      <p:ext uri="{BB962C8B-B14F-4D97-AF65-F5344CB8AC3E}">
        <p14:creationId xmlns:p14="http://schemas.microsoft.com/office/powerpoint/2010/main" val="33064279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40797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62566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929283" y="1902526"/>
            <a:ext cx="9898464" cy="318161"/>
          </a:xfrm>
        </p:spPr>
        <p:txBody>
          <a:bodyPr>
            <a:noAutofit/>
          </a:bodyPr>
          <a:lstStyle>
            <a:lvl1pPr algn="r">
              <a:defRPr sz="2850" b="1">
                <a:solidFill>
                  <a:srgbClr val="49BDF0"/>
                </a:solidFill>
                <a:cs typeface="+mn-cs"/>
              </a:defRPr>
            </a:lvl1pPr>
          </a:lstStyle>
          <a:p>
            <a:r>
              <a:rPr lang="he-IL"/>
              <a:t>לחץ כדי לערוך סגנון כותרת של תבנית בסיס</a:t>
            </a:r>
            <a:endParaRPr lang="en-GB" dirty="0"/>
          </a:p>
        </p:txBody>
      </p:sp>
      <p:sp>
        <p:nvSpPr>
          <p:cNvPr id="9" name="Text Placeholder 8"/>
          <p:cNvSpPr>
            <a:spLocks noGrp="1"/>
          </p:cNvSpPr>
          <p:nvPr>
            <p:ph type="body" sz="quarter" idx="13"/>
          </p:nvPr>
        </p:nvSpPr>
        <p:spPr>
          <a:xfrm>
            <a:off x="4722100" y="2262386"/>
            <a:ext cx="7105649" cy="523875"/>
          </a:xfrm>
        </p:spPr>
        <p:txBody>
          <a:bodyPr/>
          <a:lstStyle>
            <a:lvl1pPr marL="0" indent="0" algn="r" rtl="1">
              <a:buNone/>
              <a:defRPr sz="2100"/>
            </a:lvl1pPr>
          </a:lstStyle>
          <a:p>
            <a:pPr lvl="0"/>
            <a:r>
              <a:rPr lang="he-IL"/>
              <a:t>ערוך סגנונות טקסט של תבנית בסיס</a:t>
            </a:r>
          </a:p>
        </p:txBody>
      </p:sp>
      <p:sp>
        <p:nvSpPr>
          <p:cNvPr id="5" name="Picture Placeholder 4"/>
          <p:cNvSpPr>
            <a:spLocks noGrp="1"/>
          </p:cNvSpPr>
          <p:nvPr>
            <p:ph type="pic" sz="quarter" idx="15"/>
          </p:nvPr>
        </p:nvSpPr>
        <p:spPr>
          <a:xfrm>
            <a:off x="2" y="1216028"/>
            <a:ext cx="4112684" cy="5641975"/>
          </a:xfrm>
        </p:spPr>
        <p:txBody>
          <a:bodyPr/>
          <a:lstStyle/>
          <a:p>
            <a:pPr lvl="0"/>
            <a:r>
              <a:rPr lang="he-IL" noProof="0"/>
              <a:t>לחץ על הסמל כדי להוסיף תמונה</a:t>
            </a:r>
            <a:endParaRPr lang="en-GB" noProof="0" dirty="0"/>
          </a:p>
        </p:txBody>
      </p:sp>
      <p:sp>
        <p:nvSpPr>
          <p:cNvPr id="15" name="Text Placeholder 5"/>
          <p:cNvSpPr>
            <a:spLocks noGrp="1"/>
          </p:cNvSpPr>
          <p:nvPr>
            <p:ph type="body" sz="quarter" idx="19"/>
          </p:nvPr>
        </p:nvSpPr>
        <p:spPr>
          <a:xfrm>
            <a:off x="4722100" y="2884435"/>
            <a:ext cx="7105649" cy="2802932"/>
          </a:xfrm>
        </p:spPr>
        <p:txBody>
          <a:bodyPr>
            <a:noAutofit/>
          </a:bodyPr>
          <a:lstStyle>
            <a:lvl1pPr marL="0" indent="0" algn="r" rtl="1">
              <a:buFontTx/>
              <a:buNone/>
              <a:defRPr sz="900">
                <a:solidFill>
                  <a:srgbClr val="004437"/>
                </a:solidFill>
                <a:latin typeface="Arial" panose="020B0604020202020204" pitchFamily="34" charset="0"/>
                <a:cs typeface="Arial" panose="020B0604020202020204" pitchFamily="34" charset="0"/>
              </a:defRPr>
            </a:lvl1pPr>
            <a:lvl2pPr marL="342900" indent="0" algn="r" rtl="1">
              <a:buFontTx/>
              <a:buNone/>
              <a:defRPr sz="900">
                <a:solidFill>
                  <a:srgbClr val="004437"/>
                </a:solidFill>
                <a:latin typeface="Arial" panose="020B0604020202020204" pitchFamily="34" charset="0"/>
                <a:cs typeface="Arial" panose="020B0604020202020204" pitchFamily="34" charset="0"/>
              </a:defRPr>
            </a:lvl2pPr>
            <a:lvl3pPr marL="685800" indent="0" algn="r" rtl="1">
              <a:buFontTx/>
              <a:buNone/>
              <a:defRPr sz="900">
                <a:solidFill>
                  <a:srgbClr val="004437"/>
                </a:solidFill>
                <a:latin typeface="Arial" panose="020B0604020202020204" pitchFamily="34" charset="0"/>
                <a:cs typeface="Arial" panose="020B0604020202020204" pitchFamily="34" charset="0"/>
              </a:defRPr>
            </a:lvl3pPr>
            <a:lvl4pPr marL="1028700" indent="0" algn="r" rtl="1">
              <a:buFontTx/>
              <a:buNone/>
              <a:defRPr sz="900">
                <a:solidFill>
                  <a:srgbClr val="004437"/>
                </a:solidFill>
                <a:latin typeface="Arial" panose="020B0604020202020204" pitchFamily="34" charset="0"/>
                <a:cs typeface="Arial" panose="020B0604020202020204" pitchFamily="34" charset="0"/>
              </a:defRPr>
            </a:lvl4pPr>
            <a:lvl5pPr marL="1371600" indent="0" algn="r" rtl="1">
              <a:buFontTx/>
              <a:buNone/>
              <a:defRPr sz="900">
                <a:solidFill>
                  <a:srgbClr val="004437"/>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Picture Placeholder 11"/>
          <p:cNvSpPr>
            <a:spLocks noGrp="1"/>
          </p:cNvSpPr>
          <p:nvPr>
            <p:ph type="pic" sz="quarter" idx="20"/>
          </p:nvPr>
        </p:nvSpPr>
        <p:spPr>
          <a:xfrm>
            <a:off x="9204759" y="6210581"/>
            <a:ext cx="670076" cy="493712"/>
          </a:xfrm>
        </p:spPr>
        <p:txBody>
          <a:bodyPr/>
          <a:lstStyle/>
          <a:p>
            <a:pPr lvl="0"/>
            <a:r>
              <a:rPr lang="he-IL" noProof="0"/>
              <a:t>לחץ על הסמל כדי להוסיף תמונה</a:t>
            </a:r>
            <a:endParaRPr lang="en-GB" noProof="0" dirty="0"/>
          </a:p>
        </p:txBody>
      </p:sp>
      <p:sp>
        <p:nvSpPr>
          <p:cNvPr id="11" name="Picture Placeholder 11"/>
          <p:cNvSpPr>
            <a:spLocks noGrp="1"/>
          </p:cNvSpPr>
          <p:nvPr>
            <p:ph type="pic" sz="quarter" idx="16"/>
          </p:nvPr>
        </p:nvSpPr>
        <p:spPr>
          <a:xfrm>
            <a:off x="10156003" y="6210581"/>
            <a:ext cx="670076" cy="493712"/>
          </a:xfrm>
        </p:spPr>
        <p:txBody>
          <a:bodyPr/>
          <a:lstStyle/>
          <a:p>
            <a:pPr lvl="0"/>
            <a:r>
              <a:rPr lang="he-IL" noProof="0"/>
              <a:t>לחץ על הסמל כדי להוסיף תמונה</a:t>
            </a:r>
            <a:endParaRPr lang="en-GB" noProof="0" dirty="0"/>
          </a:p>
        </p:txBody>
      </p:sp>
      <p:sp>
        <p:nvSpPr>
          <p:cNvPr id="16" name="Picture Placeholder 11"/>
          <p:cNvSpPr>
            <a:spLocks noGrp="1"/>
          </p:cNvSpPr>
          <p:nvPr>
            <p:ph type="pic" sz="quarter" idx="17"/>
          </p:nvPr>
        </p:nvSpPr>
        <p:spPr>
          <a:xfrm>
            <a:off x="11107246" y="6210581"/>
            <a:ext cx="670076" cy="493712"/>
          </a:xfrm>
        </p:spPr>
        <p:txBody>
          <a:bodyPr/>
          <a:lstStyle/>
          <a:p>
            <a:pPr lvl="0"/>
            <a:r>
              <a:rPr lang="he-IL" noProof="0"/>
              <a:t>לחץ על הסמל כדי להוסיף תמונה</a:t>
            </a:r>
            <a:endParaRPr lang="en-GB" noProof="0" dirty="0"/>
          </a:p>
        </p:txBody>
      </p:sp>
    </p:spTree>
    <p:extLst>
      <p:ext uri="{BB962C8B-B14F-4D97-AF65-F5344CB8AC3E}">
        <p14:creationId xmlns:p14="http://schemas.microsoft.com/office/powerpoint/2010/main" val="2912165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29283" y="1902526"/>
            <a:ext cx="9898464" cy="318161"/>
          </a:xfrm>
        </p:spPr>
        <p:txBody>
          <a:bodyPr>
            <a:noAutofit/>
          </a:bodyPr>
          <a:lstStyle>
            <a:lvl1pPr algn="r">
              <a:defRPr sz="3800" b="1">
                <a:solidFill>
                  <a:srgbClr val="EB7255"/>
                </a:solidFill>
                <a:cs typeface="+mn-cs"/>
              </a:defRPr>
            </a:lvl1pPr>
          </a:lstStyle>
          <a:p>
            <a:r>
              <a:rPr lang="he-IL" dirty="0"/>
              <a:t>כותרת לדוגמה</a:t>
            </a:r>
            <a:endParaRPr lang="en-GB" dirty="0"/>
          </a:p>
        </p:txBody>
      </p:sp>
      <p:sp>
        <p:nvSpPr>
          <p:cNvPr id="9" name="Text Placeholder 8"/>
          <p:cNvSpPr>
            <a:spLocks noGrp="1"/>
          </p:cNvSpPr>
          <p:nvPr>
            <p:ph type="body" sz="quarter" idx="13" hasCustomPrompt="1"/>
          </p:nvPr>
        </p:nvSpPr>
        <p:spPr>
          <a:xfrm>
            <a:off x="4722098" y="2262384"/>
            <a:ext cx="7105649" cy="523875"/>
          </a:xfrm>
        </p:spPr>
        <p:txBody>
          <a:bodyPr/>
          <a:lstStyle>
            <a:lvl1pPr marL="0" indent="0" algn="r" rtl="1">
              <a:buNone/>
              <a:defRPr sz="2800"/>
            </a:lvl1pPr>
          </a:lstStyle>
          <a:p>
            <a:r>
              <a:rPr lang="he-IL" sz="1700" b="1" dirty="0">
                <a:solidFill>
                  <a:srgbClr val="004437"/>
                </a:solidFill>
              </a:rPr>
              <a:t>כותרת משנה לדוגמה</a:t>
            </a:r>
            <a:endParaRPr lang="en-GB" sz="1700" b="1" dirty="0">
              <a:solidFill>
                <a:srgbClr val="004437"/>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3397" y="3670700"/>
            <a:ext cx="4215873" cy="3187301"/>
          </a:xfrm>
          <a:prstGeom prst="rect">
            <a:avLst/>
          </a:prstGeom>
        </p:spPr>
      </p:pic>
      <p:sp>
        <p:nvSpPr>
          <p:cNvPr id="14" name="Text Placeholder 5"/>
          <p:cNvSpPr>
            <a:spLocks noGrp="1"/>
          </p:cNvSpPr>
          <p:nvPr>
            <p:ph type="body" sz="quarter" idx="18"/>
          </p:nvPr>
        </p:nvSpPr>
        <p:spPr>
          <a:xfrm>
            <a:off x="4722098" y="2884435"/>
            <a:ext cx="7105649" cy="2802932"/>
          </a:xfrm>
        </p:spPr>
        <p:txBody>
          <a:bodyPr>
            <a:noAutofit/>
          </a:bodyPr>
          <a:lstStyle>
            <a:lvl1pPr marL="0" indent="0" algn="r" rtl="1">
              <a:buFontTx/>
              <a:buNone/>
              <a:defRPr sz="1200">
                <a:solidFill>
                  <a:srgbClr val="004437"/>
                </a:solidFill>
                <a:latin typeface="Arial" panose="020B0604020202020204" pitchFamily="34" charset="0"/>
                <a:cs typeface="Arial" panose="020B0604020202020204" pitchFamily="34" charset="0"/>
              </a:defRPr>
            </a:lvl1pPr>
            <a:lvl2pPr marL="457200" indent="0" algn="r" rtl="1">
              <a:buFontTx/>
              <a:buNone/>
              <a:defRPr sz="1200">
                <a:solidFill>
                  <a:srgbClr val="004437"/>
                </a:solidFill>
                <a:latin typeface="Arial" panose="020B0604020202020204" pitchFamily="34" charset="0"/>
                <a:cs typeface="Arial" panose="020B0604020202020204" pitchFamily="34" charset="0"/>
              </a:defRPr>
            </a:lvl2pPr>
            <a:lvl3pPr marL="914400" indent="0" algn="r" rtl="1">
              <a:buFontTx/>
              <a:buNone/>
              <a:defRPr sz="1200">
                <a:solidFill>
                  <a:srgbClr val="004437"/>
                </a:solidFill>
                <a:latin typeface="Arial" panose="020B0604020202020204" pitchFamily="34" charset="0"/>
                <a:cs typeface="Arial" panose="020B0604020202020204" pitchFamily="34" charset="0"/>
              </a:defRPr>
            </a:lvl3pPr>
            <a:lvl4pPr marL="1371600" indent="0" algn="r" rtl="1">
              <a:buFontTx/>
              <a:buNone/>
              <a:defRPr sz="1200">
                <a:solidFill>
                  <a:srgbClr val="004437"/>
                </a:solidFill>
                <a:latin typeface="Arial" panose="020B0604020202020204" pitchFamily="34" charset="0"/>
                <a:cs typeface="Arial" panose="020B0604020202020204" pitchFamily="34" charset="0"/>
              </a:defRPr>
            </a:lvl4pPr>
            <a:lvl5pPr marL="1828800" indent="0" algn="r" rtl="1">
              <a:buFontTx/>
              <a:buNone/>
              <a:defRPr sz="1200">
                <a:solidFill>
                  <a:srgbClr val="004437"/>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Picture Placeholder 11"/>
          <p:cNvSpPr>
            <a:spLocks noGrp="1"/>
          </p:cNvSpPr>
          <p:nvPr>
            <p:ph type="pic" sz="quarter" idx="15" hasCustomPrompt="1"/>
          </p:nvPr>
        </p:nvSpPr>
        <p:spPr>
          <a:xfrm>
            <a:off x="9204759" y="6210581"/>
            <a:ext cx="670076" cy="493712"/>
          </a:xfrm>
        </p:spPr>
        <p:txBody>
          <a:bodyPr/>
          <a:lstStyle/>
          <a:p>
            <a:r>
              <a:rPr lang="he-IL" dirty="0"/>
              <a:t>תמונה</a:t>
            </a:r>
            <a:endParaRPr lang="en-GB" dirty="0"/>
          </a:p>
        </p:txBody>
      </p:sp>
      <p:sp>
        <p:nvSpPr>
          <p:cNvPr id="11" name="Picture Placeholder 11"/>
          <p:cNvSpPr>
            <a:spLocks noGrp="1"/>
          </p:cNvSpPr>
          <p:nvPr>
            <p:ph type="pic" sz="quarter" idx="16" hasCustomPrompt="1"/>
          </p:nvPr>
        </p:nvSpPr>
        <p:spPr>
          <a:xfrm>
            <a:off x="10156002" y="6210581"/>
            <a:ext cx="670076" cy="493712"/>
          </a:xfrm>
        </p:spPr>
        <p:txBody>
          <a:bodyPr/>
          <a:lstStyle/>
          <a:p>
            <a:r>
              <a:rPr lang="he-IL" dirty="0"/>
              <a:t>תמונה</a:t>
            </a:r>
            <a:endParaRPr lang="en-GB" dirty="0"/>
          </a:p>
        </p:txBody>
      </p:sp>
      <p:sp>
        <p:nvSpPr>
          <p:cNvPr id="15" name="Picture Placeholder 11"/>
          <p:cNvSpPr>
            <a:spLocks noGrp="1"/>
          </p:cNvSpPr>
          <p:nvPr>
            <p:ph type="pic" sz="quarter" idx="17" hasCustomPrompt="1"/>
          </p:nvPr>
        </p:nvSpPr>
        <p:spPr>
          <a:xfrm>
            <a:off x="11107245" y="6210581"/>
            <a:ext cx="670076" cy="493712"/>
          </a:xfrm>
        </p:spPr>
        <p:txBody>
          <a:bodyPr/>
          <a:lstStyle/>
          <a:p>
            <a:r>
              <a:rPr lang="he-IL" dirty="0"/>
              <a:t>תמונה</a:t>
            </a:r>
            <a:endParaRPr lang="en-GB" dirty="0"/>
          </a:p>
        </p:txBody>
      </p:sp>
    </p:spTree>
    <p:extLst>
      <p:ext uri="{BB962C8B-B14F-4D97-AF65-F5344CB8AC3E}">
        <p14:creationId xmlns:p14="http://schemas.microsoft.com/office/powerpoint/2010/main" val="2835324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29283" y="1902526"/>
            <a:ext cx="9898464" cy="318161"/>
          </a:xfrm>
        </p:spPr>
        <p:txBody>
          <a:bodyPr>
            <a:noAutofit/>
          </a:bodyPr>
          <a:lstStyle>
            <a:lvl1pPr algn="r">
              <a:defRPr sz="3800" b="1">
                <a:solidFill>
                  <a:srgbClr val="B8D82B"/>
                </a:solidFill>
                <a:cs typeface="+mn-cs"/>
              </a:defRPr>
            </a:lvl1pPr>
          </a:lstStyle>
          <a:p>
            <a:r>
              <a:rPr lang="he-IL" dirty="0"/>
              <a:t>כותרת לדוגמה</a:t>
            </a:r>
            <a:endParaRPr lang="en-GB" dirty="0"/>
          </a:p>
        </p:txBody>
      </p:sp>
      <p:sp>
        <p:nvSpPr>
          <p:cNvPr id="9" name="Text Placeholder 8"/>
          <p:cNvSpPr>
            <a:spLocks noGrp="1"/>
          </p:cNvSpPr>
          <p:nvPr>
            <p:ph type="body" sz="quarter" idx="13" hasCustomPrompt="1"/>
          </p:nvPr>
        </p:nvSpPr>
        <p:spPr>
          <a:xfrm>
            <a:off x="4722098" y="2262384"/>
            <a:ext cx="7105649" cy="523875"/>
          </a:xfrm>
        </p:spPr>
        <p:txBody>
          <a:bodyPr/>
          <a:lstStyle>
            <a:lvl1pPr marL="0" indent="0" algn="r" rtl="1">
              <a:buNone/>
              <a:defRPr sz="2800"/>
            </a:lvl1pPr>
          </a:lstStyle>
          <a:p>
            <a:r>
              <a:rPr lang="he-IL" sz="1700" b="1" dirty="0">
                <a:solidFill>
                  <a:srgbClr val="004437"/>
                </a:solidFill>
              </a:rPr>
              <a:t>כותרת משנה לדוגמה</a:t>
            </a:r>
            <a:endParaRPr lang="en-GB" sz="1700" b="1" dirty="0">
              <a:solidFill>
                <a:srgbClr val="004437"/>
              </a:solidFill>
            </a:endParaRPr>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25058" y="4883775"/>
            <a:ext cx="4215873" cy="1979605"/>
          </a:xfrm>
          <a:prstGeom prst="rect">
            <a:avLst/>
          </a:prstGeom>
        </p:spPr>
      </p:pic>
      <p:sp>
        <p:nvSpPr>
          <p:cNvPr id="14" name="Text Placeholder 5"/>
          <p:cNvSpPr>
            <a:spLocks noGrp="1"/>
          </p:cNvSpPr>
          <p:nvPr>
            <p:ph type="body" sz="quarter" idx="18"/>
          </p:nvPr>
        </p:nvSpPr>
        <p:spPr>
          <a:xfrm>
            <a:off x="4722098" y="2884435"/>
            <a:ext cx="7105649" cy="2802932"/>
          </a:xfrm>
        </p:spPr>
        <p:txBody>
          <a:bodyPr>
            <a:noAutofit/>
          </a:bodyPr>
          <a:lstStyle>
            <a:lvl1pPr marL="0" indent="0" algn="r" rtl="1">
              <a:buFontTx/>
              <a:buNone/>
              <a:defRPr sz="1200">
                <a:solidFill>
                  <a:srgbClr val="004437"/>
                </a:solidFill>
                <a:latin typeface="Arial" panose="020B0604020202020204" pitchFamily="34" charset="0"/>
                <a:cs typeface="Arial" panose="020B0604020202020204" pitchFamily="34" charset="0"/>
              </a:defRPr>
            </a:lvl1pPr>
            <a:lvl2pPr marL="457200" indent="0" algn="r" rtl="1">
              <a:buFontTx/>
              <a:buNone/>
              <a:defRPr sz="1200">
                <a:solidFill>
                  <a:srgbClr val="004437"/>
                </a:solidFill>
                <a:latin typeface="Arial" panose="020B0604020202020204" pitchFamily="34" charset="0"/>
                <a:cs typeface="Arial" panose="020B0604020202020204" pitchFamily="34" charset="0"/>
              </a:defRPr>
            </a:lvl2pPr>
            <a:lvl3pPr marL="914400" indent="0" algn="r" rtl="1">
              <a:buFontTx/>
              <a:buNone/>
              <a:defRPr sz="1200">
                <a:solidFill>
                  <a:srgbClr val="004437"/>
                </a:solidFill>
                <a:latin typeface="Arial" panose="020B0604020202020204" pitchFamily="34" charset="0"/>
                <a:cs typeface="Arial" panose="020B0604020202020204" pitchFamily="34" charset="0"/>
              </a:defRPr>
            </a:lvl3pPr>
            <a:lvl4pPr marL="1371600" indent="0" algn="r" rtl="1">
              <a:buFontTx/>
              <a:buNone/>
              <a:defRPr sz="1200">
                <a:solidFill>
                  <a:srgbClr val="004437"/>
                </a:solidFill>
                <a:latin typeface="Arial" panose="020B0604020202020204" pitchFamily="34" charset="0"/>
                <a:cs typeface="Arial" panose="020B0604020202020204" pitchFamily="34" charset="0"/>
              </a:defRPr>
            </a:lvl4pPr>
            <a:lvl5pPr marL="1828800" indent="0" algn="r" rtl="1">
              <a:buFontTx/>
              <a:buNone/>
              <a:defRPr sz="1200">
                <a:solidFill>
                  <a:srgbClr val="004437"/>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Picture Placeholder 11"/>
          <p:cNvSpPr>
            <a:spLocks noGrp="1"/>
          </p:cNvSpPr>
          <p:nvPr>
            <p:ph type="pic" sz="quarter" idx="15" hasCustomPrompt="1"/>
          </p:nvPr>
        </p:nvSpPr>
        <p:spPr>
          <a:xfrm>
            <a:off x="9204759" y="6210581"/>
            <a:ext cx="670076" cy="493712"/>
          </a:xfrm>
        </p:spPr>
        <p:txBody>
          <a:bodyPr/>
          <a:lstStyle/>
          <a:p>
            <a:r>
              <a:rPr lang="he-IL" dirty="0"/>
              <a:t>תמונה</a:t>
            </a:r>
            <a:endParaRPr lang="en-GB" dirty="0"/>
          </a:p>
        </p:txBody>
      </p:sp>
      <p:sp>
        <p:nvSpPr>
          <p:cNvPr id="11" name="Picture Placeholder 11"/>
          <p:cNvSpPr>
            <a:spLocks noGrp="1"/>
          </p:cNvSpPr>
          <p:nvPr>
            <p:ph type="pic" sz="quarter" idx="16" hasCustomPrompt="1"/>
          </p:nvPr>
        </p:nvSpPr>
        <p:spPr>
          <a:xfrm>
            <a:off x="10156002" y="6210581"/>
            <a:ext cx="670076" cy="493712"/>
          </a:xfrm>
        </p:spPr>
        <p:txBody>
          <a:bodyPr/>
          <a:lstStyle/>
          <a:p>
            <a:r>
              <a:rPr lang="he-IL" dirty="0"/>
              <a:t>תמונה</a:t>
            </a:r>
            <a:endParaRPr lang="en-GB" dirty="0"/>
          </a:p>
        </p:txBody>
      </p:sp>
      <p:sp>
        <p:nvSpPr>
          <p:cNvPr id="15" name="Picture Placeholder 11"/>
          <p:cNvSpPr>
            <a:spLocks noGrp="1"/>
          </p:cNvSpPr>
          <p:nvPr>
            <p:ph type="pic" sz="quarter" idx="17" hasCustomPrompt="1"/>
          </p:nvPr>
        </p:nvSpPr>
        <p:spPr>
          <a:xfrm>
            <a:off x="11107245" y="6210581"/>
            <a:ext cx="670076" cy="493712"/>
          </a:xfrm>
        </p:spPr>
        <p:txBody>
          <a:bodyPr/>
          <a:lstStyle/>
          <a:p>
            <a:r>
              <a:rPr lang="he-IL" dirty="0"/>
              <a:t>תמונה</a:t>
            </a:r>
            <a:endParaRPr lang="en-GB" dirty="0"/>
          </a:p>
        </p:txBody>
      </p:sp>
    </p:spTree>
    <p:extLst>
      <p:ext uri="{BB962C8B-B14F-4D97-AF65-F5344CB8AC3E}">
        <p14:creationId xmlns:p14="http://schemas.microsoft.com/office/powerpoint/2010/main" val="3523790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29283" y="1902526"/>
            <a:ext cx="9898464" cy="318161"/>
          </a:xfrm>
        </p:spPr>
        <p:txBody>
          <a:bodyPr>
            <a:noAutofit/>
          </a:bodyPr>
          <a:lstStyle>
            <a:lvl1pPr algn="r">
              <a:defRPr sz="3800" b="1">
                <a:solidFill>
                  <a:srgbClr val="EB7255"/>
                </a:solidFill>
                <a:cs typeface="+mn-cs"/>
              </a:defRPr>
            </a:lvl1pPr>
          </a:lstStyle>
          <a:p>
            <a:r>
              <a:rPr lang="he-IL" dirty="0"/>
              <a:t>שער משנה (חוצץ)</a:t>
            </a:r>
            <a:endParaRPr lang="en-GB" dirty="0"/>
          </a:p>
        </p:txBody>
      </p:sp>
      <p:sp>
        <p:nvSpPr>
          <p:cNvPr id="9" name="Picture Placeholder 11"/>
          <p:cNvSpPr>
            <a:spLocks noGrp="1"/>
          </p:cNvSpPr>
          <p:nvPr>
            <p:ph type="pic" sz="quarter" idx="15" hasCustomPrompt="1"/>
          </p:nvPr>
        </p:nvSpPr>
        <p:spPr>
          <a:xfrm>
            <a:off x="9204759" y="6210581"/>
            <a:ext cx="670076" cy="493712"/>
          </a:xfrm>
        </p:spPr>
        <p:txBody>
          <a:bodyPr/>
          <a:lstStyle/>
          <a:p>
            <a:r>
              <a:rPr lang="he-IL" dirty="0"/>
              <a:t>תמונה</a:t>
            </a:r>
            <a:endParaRPr lang="en-GB" dirty="0"/>
          </a:p>
        </p:txBody>
      </p:sp>
      <p:sp>
        <p:nvSpPr>
          <p:cNvPr id="10" name="Picture Placeholder 11"/>
          <p:cNvSpPr>
            <a:spLocks noGrp="1"/>
          </p:cNvSpPr>
          <p:nvPr>
            <p:ph type="pic" sz="quarter" idx="16" hasCustomPrompt="1"/>
          </p:nvPr>
        </p:nvSpPr>
        <p:spPr>
          <a:xfrm>
            <a:off x="10156002" y="6210581"/>
            <a:ext cx="670076" cy="493712"/>
          </a:xfrm>
        </p:spPr>
        <p:txBody>
          <a:bodyPr/>
          <a:lstStyle/>
          <a:p>
            <a:r>
              <a:rPr lang="he-IL" dirty="0"/>
              <a:t>תמונה</a:t>
            </a:r>
            <a:endParaRPr lang="en-GB" dirty="0"/>
          </a:p>
        </p:txBody>
      </p:sp>
      <p:sp>
        <p:nvSpPr>
          <p:cNvPr id="11" name="Picture Placeholder 11"/>
          <p:cNvSpPr>
            <a:spLocks noGrp="1"/>
          </p:cNvSpPr>
          <p:nvPr>
            <p:ph type="pic" sz="quarter" idx="17" hasCustomPrompt="1"/>
          </p:nvPr>
        </p:nvSpPr>
        <p:spPr>
          <a:xfrm>
            <a:off x="11107245" y="6210581"/>
            <a:ext cx="670076" cy="493712"/>
          </a:xfrm>
        </p:spPr>
        <p:txBody>
          <a:bodyPr/>
          <a:lstStyle/>
          <a:p>
            <a:r>
              <a:rPr lang="he-IL" dirty="0"/>
              <a:t>תמונה</a:t>
            </a:r>
            <a:endParaRPr lang="en-GB" dirty="0"/>
          </a:p>
        </p:txBody>
      </p:sp>
    </p:spTree>
    <p:extLst>
      <p:ext uri="{BB962C8B-B14F-4D97-AF65-F5344CB8AC3E}">
        <p14:creationId xmlns:p14="http://schemas.microsoft.com/office/powerpoint/2010/main" val="2461522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29283" y="1902526"/>
            <a:ext cx="9898464" cy="318161"/>
          </a:xfrm>
        </p:spPr>
        <p:txBody>
          <a:bodyPr>
            <a:noAutofit/>
          </a:bodyPr>
          <a:lstStyle>
            <a:lvl1pPr algn="r">
              <a:defRPr sz="3800" b="1">
                <a:solidFill>
                  <a:srgbClr val="B8D82B"/>
                </a:solidFill>
                <a:cs typeface="+mn-cs"/>
              </a:defRPr>
            </a:lvl1pPr>
          </a:lstStyle>
          <a:p>
            <a:r>
              <a:rPr lang="he-IL" dirty="0"/>
              <a:t>שער משנה (חוצץ)</a:t>
            </a:r>
            <a:endParaRPr lang="en-GB" dirty="0"/>
          </a:p>
        </p:txBody>
      </p:sp>
      <p:sp>
        <p:nvSpPr>
          <p:cNvPr id="7" name="Picture Placeholder 11"/>
          <p:cNvSpPr>
            <a:spLocks noGrp="1"/>
          </p:cNvSpPr>
          <p:nvPr>
            <p:ph type="pic" sz="quarter" idx="15" hasCustomPrompt="1"/>
          </p:nvPr>
        </p:nvSpPr>
        <p:spPr>
          <a:xfrm>
            <a:off x="9204759" y="6210581"/>
            <a:ext cx="670076" cy="493712"/>
          </a:xfrm>
        </p:spPr>
        <p:txBody>
          <a:bodyPr/>
          <a:lstStyle/>
          <a:p>
            <a:r>
              <a:rPr lang="he-IL" dirty="0"/>
              <a:t>תמונה</a:t>
            </a:r>
            <a:endParaRPr lang="en-GB" dirty="0"/>
          </a:p>
        </p:txBody>
      </p:sp>
      <p:sp>
        <p:nvSpPr>
          <p:cNvPr id="8" name="Picture Placeholder 11"/>
          <p:cNvSpPr>
            <a:spLocks noGrp="1"/>
          </p:cNvSpPr>
          <p:nvPr>
            <p:ph type="pic" sz="quarter" idx="16" hasCustomPrompt="1"/>
          </p:nvPr>
        </p:nvSpPr>
        <p:spPr>
          <a:xfrm>
            <a:off x="10156002" y="6210581"/>
            <a:ext cx="670076" cy="493712"/>
          </a:xfrm>
        </p:spPr>
        <p:txBody>
          <a:bodyPr/>
          <a:lstStyle/>
          <a:p>
            <a:r>
              <a:rPr lang="he-IL" dirty="0"/>
              <a:t>תמונה</a:t>
            </a:r>
            <a:endParaRPr lang="en-GB" dirty="0"/>
          </a:p>
        </p:txBody>
      </p:sp>
      <p:sp>
        <p:nvSpPr>
          <p:cNvPr id="9" name="Picture Placeholder 11"/>
          <p:cNvSpPr>
            <a:spLocks noGrp="1"/>
          </p:cNvSpPr>
          <p:nvPr>
            <p:ph type="pic" sz="quarter" idx="17" hasCustomPrompt="1"/>
          </p:nvPr>
        </p:nvSpPr>
        <p:spPr>
          <a:xfrm>
            <a:off x="11107245" y="6210581"/>
            <a:ext cx="670076" cy="493712"/>
          </a:xfrm>
        </p:spPr>
        <p:txBody>
          <a:bodyPr/>
          <a:lstStyle/>
          <a:p>
            <a:r>
              <a:rPr lang="he-IL" dirty="0"/>
              <a:t>תמונה</a:t>
            </a:r>
            <a:endParaRPr lang="en-GB" dirty="0"/>
          </a:p>
        </p:txBody>
      </p:sp>
    </p:spTree>
    <p:extLst>
      <p:ext uri="{BB962C8B-B14F-4D97-AF65-F5344CB8AC3E}">
        <p14:creationId xmlns:p14="http://schemas.microsoft.com/office/powerpoint/2010/main" val="512778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29283" y="1902526"/>
            <a:ext cx="9898464" cy="318161"/>
          </a:xfrm>
        </p:spPr>
        <p:txBody>
          <a:bodyPr>
            <a:noAutofit/>
          </a:bodyPr>
          <a:lstStyle>
            <a:lvl1pPr algn="r">
              <a:defRPr sz="3800" b="1">
                <a:solidFill>
                  <a:srgbClr val="49BDF0"/>
                </a:solidFill>
                <a:cs typeface="+mn-cs"/>
              </a:defRPr>
            </a:lvl1pPr>
          </a:lstStyle>
          <a:p>
            <a:r>
              <a:rPr lang="he-IL" dirty="0"/>
              <a:t>שער משנה (חוצץ)</a:t>
            </a:r>
            <a:endParaRPr lang="en-GB" dirty="0"/>
          </a:p>
        </p:txBody>
      </p:sp>
      <p:sp>
        <p:nvSpPr>
          <p:cNvPr id="7" name="Picture Placeholder 11"/>
          <p:cNvSpPr>
            <a:spLocks noGrp="1"/>
          </p:cNvSpPr>
          <p:nvPr>
            <p:ph type="pic" sz="quarter" idx="15" hasCustomPrompt="1"/>
          </p:nvPr>
        </p:nvSpPr>
        <p:spPr>
          <a:xfrm>
            <a:off x="9204759" y="6210581"/>
            <a:ext cx="670076" cy="493712"/>
          </a:xfrm>
        </p:spPr>
        <p:txBody>
          <a:bodyPr/>
          <a:lstStyle/>
          <a:p>
            <a:r>
              <a:rPr lang="he-IL" dirty="0"/>
              <a:t>תמונה</a:t>
            </a:r>
            <a:endParaRPr lang="en-GB" dirty="0"/>
          </a:p>
        </p:txBody>
      </p:sp>
      <p:sp>
        <p:nvSpPr>
          <p:cNvPr id="8" name="Picture Placeholder 11"/>
          <p:cNvSpPr>
            <a:spLocks noGrp="1"/>
          </p:cNvSpPr>
          <p:nvPr>
            <p:ph type="pic" sz="quarter" idx="16" hasCustomPrompt="1"/>
          </p:nvPr>
        </p:nvSpPr>
        <p:spPr>
          <a:xfrm>
            <a:off x="10156002" y="6210581"/>
            <a:ext cx="670076" cy="493712"/>
          </a:xfrm>
        </p:spPr>
        <p:txBody>
          <a:bodyPr/>
          <a:lstStyle/>
          <a:p>
            <a:r>
              <a:rPr lang="he-IL" dirty="0"/>
              <a:t>תמונה</a:t>
            </a:r>
            <a:endParaRPr lang="en-GB" dirty="0"/>
          </a:p>
        </p:txBody>
      </p:sp>
      <p:sp>
        <p:nvSpPr>
          <p:cNvPr id="9" name="Picture Placeholder 11"/>
          <p:cNvSpPr>
            <a:spLocks noGrp="1"/>
          </p:cNvSpPr>
          <p:nvPr>
            <p:ph type="pic" sz="quarter" idx="17" hasCustomPrompt="1"/>
          </p:nvPr>
        </p:nvSpPr>
        <p:spPr>
          <a:xfrm>
            <a:off x="11107245" y="6210581"/>
            <a:ext cx="670076" cy="493712"/>
          </a:xfrm>
        </p:spPr>
        <p:txBody>
          <a:bodyPr/>
          <a:lstStyle/>
          <a:p>
            <a:r>
              <a:rPr lang="he-IL" dirty="0"/>
              <a:t>תמונה</a:t>
            </a:r>
            <a:endParaRPr lang="en-GB" dirty="0"/>
          </a:p>
        </p:txBody>
      </p:sp>
    </p:spTree>
    <p:extLst>
      <p:ext uri="{BB962C8B-B14F-4D97-AF65-F5344CB8AC3E}">
        <p14:creationId xmlns:p14="http://schemas.microsoft.com/office/powerpoint/2010/main" val="4290935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image" Target="../media/image21.jpeg"/><Relationship Id="rId2" Type="http://schemas.openxmlformats.org/officeDocument/2006/relationships/slideLayout" Target="../slideLayouts/slideLayout31.xml"/><Relationship Id="rId16" Type="http://schemas.openxmlformats.org/officeDocument/2006/relationships/theme" Target="../theme/theme3.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C053D9-701C-444A-8C64-AAC652109DAE}" type="datetimeFigureOut">
              <a:rPr lang="en-GB" smtClean="0">
                <a:solidFill>
                  <a:prstClr val="black">
                    <a:tint val="75000"/>
                  </a:prstClr>
                </a:solidFill>
              </a:rPr>
              <a:pPr/>
              <a:t>13/11/2023</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7" name="Rectangle 6"/>
          <p:cNvSpPr/>
          <p:nvPr/>
        </p:nvSpPr>
        <p:spPr>
          <a:xfrm>
            <a:off x="9847195" y="6033248"/>
            <a:ext cx="2344805" cy="8247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white"/>
              </a:solidFill>
            </a:endParaRPr>
          </a:p>
        </p:txBody>
      </p:sp>
    </p:spTree>
    <p:extLst>
      <p:ext uri="{BB962C8B-B14F-4D97-AF65-F5344CB8AC3E}">
        <p14:creationId xmlns:p14="http://schemas.microsoft.com/office/powerpoint/2010/main" val="16222681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8"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1" y="635635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C053D9-701C-444A-8C64-AAC652109DAE}" type="datetimeFigureOut">
              <a:rPr lang="en-GB" smtClean="0">
                <a:solidFill>
                  <a:prstClr val="black">
                    <a:tint val="75000"/>
                  </a:prstClr>
                </a:solidFill>
              </a:rPr>
              <a:pPr/>
              <a:t>13/11/2023</a:t>
            </a:fld>
            <a:endParaRPr lang="en-GB">
              <a:solidFill>
                <a:prstClr val="black">
                  <a:tint val="75000"/>
                </a:prstClr>
              </a:solidFill>
            </a:endParaRPr>
          </a:p>
        </p:txBody>
      </p:sp>
      <p:sp>
        <p:nvSpPr>
          <p:cNvPr id="5" name="Footer Placeholder 4"/>
          <p:cNvSpPr>
            <a:spLocks noGrp="1"/>
          </p:cNvSpPr>
          <p:nvPr>
            <p:ph type="ftr" sz="quarter" idx="3"/>
          </p:nvPr>
        </p:nvSpPr>
        <p:spPr>
          <a:xfrm>
            <a:off x="4038601" y="6356357"/>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7" name="Rectangle 6"/>
          <p:cNvSpPr/>
          <p:nvPr/>
        </p:nvSpPr>
        <p:spPr>
          <a:xfrm>
            <a:off x="9847196" y="6033253"/>
            <a:ext cx="2344805" cy="8247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white"/>
              </a:solidFill>
            </a:endParaRPr>
          </a:p>
        </p:txBody>
      </p:sp>
    </p:spTree>
    <p:extLst>
      <p:ext uri="{BB962C8B-B14F-4D97-AF65-F5344CB8AC3E}">
        <p14:creationId xmlns:p14="http://schemas.microsoft.com/office/powerpoint/2010/main" val="140315093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7"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e-IL" altLang="he-IL"/>
              <a:t>לחץ כדי לערוך סגנון כותרת של תבנית בסיס</a:t>
            </a:r>
            <a:endParaRPr lang="en-US" altLang="he-IL"/>
          </a:p>
        </p:txBody>
      </p:sp>
      <p:sp>
        <p:nvSpPr>
          <p:cNvPr id="7171" name="Rectangle 3"/>
          <p:cNvSpPr>
            <a:spLocks noGrp="1" noChangeArrowheads="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he-IL"/>
              <a:t>לחץ כדי לערוך סגנונות טקסט של תבנית בסיס</a:t>
            </a:r>
            <a:endParaRPr lang="en-US" altLang="he-IL"/>
          </a:p>
          <a:p>
            <a:pPr lvl="1"/>
            <a:r>
              <a:rPr lang="he-IL" altLang="he-IL"/>
              <a:t>רמה שנייה</a:t>
            </a:r>
            <a:endParaRPr lang="en-US" altLang="he-IL"/>
          </a:p>
          <a:p>
            <a:pPr lvl="2"/>
            <a:r>
              <a:rPr lang="he-IL" altLang="he-IL"/>
              <a:t>רמה שלישית</a:t>
            </a:r>
            <a:endParaRPr lang="en-US" altLang="he-IL"/>
          </a:p>
          <a:p>
            <a:pPr lvl="3"/>
            <a:r>
              <a:rPr lang="he-IL" altLang="he-IL"/>
              <a:t>רמה רביעית</a:t>
            </a:r>
            <a:endParaRPr lang="en-US" altLang="he-IL"/>
          </a:p>
          <a:p>
            <a:pPr lvl="4"/>
            <a:r>
              <a:rPr lang="he-IL" altLang="he-IL"/>
              <a:t>רמה חמישית</a:t>
            </a:r>
            <a:endParaRPr lang="en-US" altLang="he-IL"/>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hangingPunct="1">
              <a:spcBef>
                <a:spcPct val="0"/>
              </a:spcBef>
              <a:defRPr sz="1050">
                <a:solidFill>
                  <a:srgbClr val="000000"/>
                </a:solidFill>
                <a:latin typeface="Arial"/>
                <a:cs typeface="Arial"/>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eaLnBrk="1" hangingPunct="1">
              <a:spcBef>
                <a:spcPct val="0"/>
              </a:spcBef>
              <a:defRPr sz="1050">
                <a:solidFill>
                  <a:srgbClr val="000000"/>
                </a:solidFill>
                <a:latin typeface="Arial"/>
                <a:cs typeface="Arial"/>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0" eaLnBrk="1" hangingPunct="1">
              <a:defRPr sz="1050" smtClean="0">
                <a:solidFill>
                  <a:srgbClr val="000000"/>
                </a:solidFill>
              </a:defRPr>
            </a:lvl1pPr>
          </a:lstStyle>
          <a:p>
            <a:pPr>
              <a:defRPr/>
            </a:pPr>
            <a:fld id="{2BC5BA82-4E22-4AEF-9E50-145D0927061D}" type="slidenum">
              <a:rPr lang="en-US" altLang="he-IL"/>
              <a:pPr>
                <a:defRPr/>
              </a:pPr>
              <a:t>‹#›</a:t>
            </a:fld>
            <a:endParaRPr lang="en-US" altLang="he-IL"/>
          </a:p>
        </p:txBody>
      </p:sp>
    </p:spTree>
    <p:extLst>
      <p:ext uri="{BB962C8B-B14F-4D97-AF65-F5344CB8AC3E}">
        <p14:creationId xmlns:p14="http://schemas.microsoft.com/office/powerpoint/2010/main" val="198921208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pitchFamily="34" charset="0"/>
          <a:cs typeface="Arial" pitchFamily="34" charset="0"/>
        </a:defRPr>
      </a:lvl2pPr>
      <a:lvl3pPr algn="ctr" rtl="0" eaLnBrk="0" fontAlgn="base" hangingPunct="0">
        <a:spcBef>
          <a:spcPct val="0"/>
        </a:spcBef>
        <a:spcAft>
          <a:spcPct val="0"/>
        </a:spcAft>
        <a:defRPr sz="3300">
          <a:solidFill>
            <a:schemeClr val="tx2"/>
          </a:solidFill>
          <a:latin typeface="Arial" pitchFamily="34" charset="0"/>
          <a:cs typeface="Arial" pitchFamily="34" charset="0"/>
        </a:defRPr>
      </a:lvl3pPr>
      <a:lvl4pPr algn="ctr" rtl="0" eaLnBrk="0" fontAlgn="base" hangingPunct="0">
        <a:spcBef>
          <a:spcPct val="0"/>
        </a:spcBef>
        <a:spcAft>
          <a:spcPct val="0"/>
        </a:spcAft>
        <a:defRPr sz="3300">
          <a:solidFill>
            <a:schemeClr val="tx2"/>
          </a:solidFill>
          <a:latin typeface="Arial" pitchFamily="34" charset="0"/>
          <a:cs typeface="Arial" pitchFamily="34" charset="0"/>
        </a:defRPr>
      </a:lvl4pPr>
      <a:lvl5pPr algn="ctr" rtl="0" eaLnBrk="0" fontAlgn="base" hangingPunct="0">
        <a:spcBef>
          <a:spcPct val="0"/>
        </a:spcBef>
        <a:spcAft>
          <a:spcPct val="0"/>
        </a:spcAft>
        <a:defRPr sz="3300">
          <a:solidFill>
            <a:schemeClr val="tx2"/>
          </a:solidFill>
          <a:latin typeface="Arial" pitchFamily="34" charset="0"/>
          <a:cs typeface="Arial" pitchFamily="34" charset="0"/>
        </a:defRPr>
      </a:lvl5pPr>
      <a:lvl6pPr marL="342900" algn="ctr" rtl="0" fontAlgn="base">
        <a:spcBef>
          <a:spcPct val="0"/>
        </a:spcBef>
        <a:spcAft>
          <a:spcPct val="0"/>
        </a:spcAft>
        <a:defRPr sz="3300">
          <a:solidFill>
            <a:schemeClr val="tx2"/>
          </a:solidFill>
          <a:latin typeface="Arial" pitchFamily="34" charset="0"/>
          <a:cs typeface="Arial" pitchFamily="34" charset="0"/>
        </a:defRPr>
      </a:lvl6pPr>
      <a:lvl7pPr marL="685800" algn="ctr" rtl="0" fontAlgn="base">
        <a:spcBef>
          <a:spcPct val="0"/>
        </a:spcBef>
        <a:spcAft>
          <a:spcPct val="0"/>
        </a:spcAft>
        <a:defRPr sz="3300">
          <a:solidFill>
            <a:schemeClr val="tx2"/>
          </a:solidFill>
          <a:latin typeface="Arial" pitchFamily="34" charset="0"/>
          <a:cs typeface="Arial" pitchFamily="34" charset="0"/>
        </a:defRPr>
      </a:lvl7pPr>
      <a:lvl8pPr marL="1028700" algn="ctr" rtl="0" fontAlgn="base">
        <a:spcBef>
          <a:spcPct val="0"/>
        </a:spcBef>
        <a:spcAft>
          <a:spcPct val="0"/>
        </a:spcAft>
        <a:defRPr sz="3300">
          <a:solidFill>
            <a:schemeClr val="tx2"/>
          </a:solidFill>
          <a:latin typeface="Arial" pitchFamily="34" charset="0"/>
          <a:cs typeface="Arial" pitchFamily="34" charset="0"/>
        </a:defRPr>
      </a:lvl8pPr>
      <a:lvl9pPr marL="1371600" algn="ctr" rtl="0" fontAlgn="base">
        <a:spcBef>
          <a:spcPct val="0"/>
        </a:spcBef>
        <a:spcAft>
          <a:spcPct val="0"/>
        </a:spcAft>
        <a:defRPr sz="3300">
          <a:solidFill>
            <a:schemeClr val="tx2"/>
          </a:solidFill>
          <a:latin typeface="Arial" pitchFamily="34" charset="0"/>
          <a:cs typeface="Arial" pitchFamily="34"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cs typeface="+mn-cs"/>
        </a:defRPr>
      </a:lvl2pPr>
      <a:lvl3pPr marL="857250" indent="-171450" algn="l" rtl="0" eaLnBrk="0" fontAlgn="base" hangingPunct="0">
        <a:spcBef>
          <a:spcPct val="20000"/>
        </a:spcBef>
        <a:spcAft>
          <a:spcPct val="0"/>
        </a:spcAft>
        <a:buChar char="•"/>
        <a:defRPr sz="1800">
          <a:solidFill>
            <a:schemeClr val="tx1"/>
          </a:solidFill>
          <a:latin typeface="+mn-lt"/>
          <a:cs typeface="+mn-cs"/>
        </a:defRPr>
      </a:lvl3pPr>
      <a:lvl4pPr marL="1200150" indent="-171450" algn="l" rtl="0" eaLnBrk="0" fontAlgn="base" hangingPunct="0">
        <a:spcBef>
          <a:spcPct val="20000"/>
        </a:spcBef>
        <a:spcAft>
          <a:spcPct val="0"/>
        </a:spcAft>
        <a:buChar char="–"/>
        <a:defRPr sz="1500">
          <a:solidFill>
            <a:schemeClr val="tx1"/>
          </a:solidFill>
          <a:latin typeface="+mn-lt"/>
          <a:cs typeface="+mn-cs"/>
        </a:defRPr>
      </a:lvl4pPr>
      <a:lvl5pPr marL="1543050" indent="-171450" algn="l" rtl="0" eaLnBrk="0" fontAlgn="base" hangingPunct="0">
        <a:spcBef>
          <a:spcPct val="20000"/>
        </a:spcBef>
        <a:spcAft>
          <a:spcPct val="0"/>
        </a:spcAft>
        <a:buChar char="»"/>
        <a:defRPr sz="1500">
          <a:solidFill>
            <a:schemeClr val="tx1"/>
          </a:solidFill>
          <a:latin typeface="+mn-lt"/>
          <a:cs typeface="+mn-cs"/>
        </a:defRPr>
      </a:lvl5pPr>
      <a:lvl6pPr marL="1885950" indent="-171450" algn="l" rtl="0" fontAlgn="base">
        <a:spcBef>
          <a:spcPct val="20000"/>
        </a:spcBef>
        <a:spcAft>
          <a:spcPct val="0"/>
        </a:spcAft>
        <a:buChar char="»"/>
        <a:defRPr sz="1500">
          <a:solidFill>
            <a:schemeClr val="tx1"/>
          </a:solidFill>
          <a:latin typeface="+mn-lt"/>
          <a:cs typeface="+mn-cs"/>
        </a:defRPr>
      </a:lvl6pPr>
      <a:lvl7pPr marL="2228850" indent="-171450" algn="l" rtl="0" fontAlgn="base">
        <a:spcBef>
          <a:spcPct val="20000"/>
        </a:spcBef>
        <a:spcAft>
          <a:spcPct val="0"/>
        </a:spcAft>
        <a:buChar char="»"/>
        <a:defRPr sz="1500">
          <a:solidFill>
            <a:schemeClr val="tx1"/>
          </a:solidFill>
          <a:latin typeface="+mn-lt"/>
          <a:cs typeface="+mn-cs"/>
        </a:defRPr>
      </a:lvl7pPr>
      <a:lvl8pPr marL="2571750" indent="-171450" algn="l" rtl="0" fontAlgn="base">
        <a:spcBef>
          <a:spcPct val="20000"/>
        </a:spcBef>
        <a:spcAft>
          <a:spcPct val="0"/>
        </a:spcAft>
        <a:buChar char="»"/>
        <a:defRPr sz="1500">
          <a:solidFill>
            <a:schemeClr val="tx1"/>
          </a:solidFill>
          <a:latin typeface="+mn-lt"/>
          <a:cs typeface="+mn-cs"/>
        </a:defRPr>
      </a:lvl8pPr>
      <a:lvl9pPr marL="2914650" indent="-171450" algn="l" rtl="0" fontAlgn="base">
        <a:spcBef>
          <a:spcPct val="20000"/>
        </a:spcBef>
        <a:spcAft>
          <a:spcPct val="0"/>
        </a:spcAft>
        <a:buChar char="»"/>
        <a:defRPr sz="1500">
          <a:solidFill>
            <a:schemeClr val="tx1"/>
          </a:solidFill>
          <a:latin typeface="+mn-lt"/>
          <a:cs typeface="+mn-cs"/>
        </a:defRPr>
      </a:lvl9pPr>
    </p:bodyStyle>
    <p:otherStyle>
      <a:defPPr>
        <a:defRPr lang="he-IL"/>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chart" Target="../charts/chart2.xml"/><Relationship Id="rId1" Type="http://schemas.openxmlformats.org/officeDocument/2006/relationships/slideLayout" Target="../slideLayouts/slideLayout14.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gif"/><Relationship Id="rId1" Type="http://schemas.openxmlformats.org/officeDocument/2006/relationships/slideLayout" Target="../slideLayouts/slideLayout15.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jpeg"/></Relationships>
</file>

<file path=ppt/slides/_rels/slide1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7.xml"/><Relationship Id="rId6" Type="http://schemas.openxmlformats.org/officeDocument/2006/relationships/image" Target="../media/image44.jpeg"/><Relationship Id="rId5" Type="http://schemas.openxmlformats.org/officeDocument/2006/relationships/image" Target="../media/image43.png"/><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image" Target="../media/image47.jpeg"/><Relationship Id="rId1" Type="http://schemas.openxmlformats.org/officeDocument/2006/relationships/slideLayout" Target="../slideLayouts/slideLayout11.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1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11.xml"/><Relationship Id="rId4" Type="http://schemas.openxmlformats.org/officeDocument/2006/relationships/image" Target="../media/image58.png"/></Relationships>
</file>

<file path=ppt/slides/_rels/slide1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1.xml"/><Relationship Id="rId5" Type="http://schemas.openxmlformats.org/officeDocument/2006/relationships/image" Target="../media/image62.png"/><Relationship Id="rId4" Type="http://schemas.openxmlformats.org/officeDocument/2006/relationships/image" Target="../media/image61.png"/></Relationships>
</file>

<file path=ppt/slides/_rels/slide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hyperlink" Target="https://en.wikipedia.org/wiki/Solar_Settlement" TargetMode="External"/><Relationship Id="rId2" Type="http://schemas.openxmlformats.org/officeDocument/2006/relationships/image" Target="../media/image65.png"/><Relationship Id="rId1" Type="http://schemas.openxmlformats.org/officeDocument/2006/relationships/slideLayout" Target="../slideLayouts/slideLayout11.xml"/><Relationship Id="rId4" Type="http://schemas.openxmlformats.org/officeDocument/2006/relationships/hyperlink" Target="https://en.wikipedia.org/wiki/Freiburg"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36.xml"/><Relationship Id="rId4" Type="http://schemas.openxmlformats.org/officeDocument/2006/relationships/image" Target="../media/image69.jpeg"/></Relationships>
</file>

<file path=ppt/slides/_rels/slide29.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chart" Target="../charts/chart1.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Grp="1"/>
          </p:cNvSpPr>
          <p:nvPr>
            <p:ph type="title" idx="4294967295"/>
          </p:nvPr>
        </p:nvSpPr>
        <p:spPr>
          <a:xfrm>
            <a:off x="3467100" y="451367"/>
            <a:ext cx="6210300" cy="584775"/>
          </a:xfrm>
          <a:prstGeom prst="rect">
            <a:avLst/>
          </a:prstGeom>
          <a:noFill/>
          <a:ln>
            <a:noFill/>
            <a:prstDash/>
          </a:ln>
          <a:effectLst/>
        </p:spPr>
        <p:txBody>
          <a:bodyPr rot="0" spcFirstLastPara="0" vertOverflow="overflow" horzOverflow="overflow" vert="horz" wrap="square" lIns="91440" tIns="45720" rIns="91440" bIns="45720" numCol="1" spcCol="0" rtlCol="1" fromWordArt="0" anchor="t" anchorCtr="0" forceAA="0" compatLnSpc="1">
            <a:prstTxWarp prst="textNoShape">
              <a:avLst/>
            </a:prstTxWarp>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rPr>
              <a:t>אנרגיה: האם נצליח לעמוד בפרץ?</a:t>
            </a:r>
          </a:p>
        </p:txBody>
      </p:sp>
      <p:pic>
        <p:nvPicPr>
          <p:cNvPr id="7174" name="Picture 6" descr="Can Solar Energy and Wildlife Coexist? | UC Davis"/>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1258106"/>
            <a:ext cx="12192000" cy="575229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txBox="1">
            <a:spLocks/>
          </p:cNvSpPr>
          <p:nvPr/>
        </p:nvSpPr>
        <p:spPr>
          <a:xfrm>
            <a:off x="-302311" y="5326266"/>
            <a:ext cx="4026877" cy="116978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800" kern="1200">
                <a:solidFill>
                  <a:srgbClr val="49BDF0"/>
                </a:solidFill>
                <a:latin typeface="+mj-lt"/>
                <a:ea typeface="+mj-ea"/>
                <a:cs typeface="+mn-cs"/>
              </a:defRPr>
            </a:lvl1pPr>
          </a:lstStyle>
          <a:p>
            <a:pPr rtl="1"/>
            <a:r>
              <a:rPr lang="he-IL" sz="2000" b="1" dirty="0">
                <a:solidFill>
                  <a:schemeClr val="tx1"/>
                </a:solidFill>
                <a:latin typeface="Arial" pitchFamily="34" charset="0"/>
              </a:rPr>
              <a:t>ד"ר נעם לידר</a:t>
            </a:r>
          </a:p>
          <a:p>
            <a:pPr rtl="1"/>
            <a:r>
              <a:rPr lang="he-IL" sz="2000" b="1" dirty="0">
                <a:solidFill>
                  <a:schemeClr val="tx1"/>
                </a:solidFill>
                <a:latin typeface="Arial" pitchFamily="34" charset="0"/>
              </a:rPr>
              <a:t>מנהל אגף אקולוגיה</a:t>
            </a:r>
          </a:p>
          <a:p>
            <a:pPr rtl="1"/>
            <a:r>
              <a:rPr lang="he-IL" sz="2000" b="1" dirty="0">
                <a:solidFill>
                  <a:schemeClr val="tx1"/>
                </a:solidFill>
                <a:latin typeface="Arial" pitchFamily="34" charset="0"/>
              </a:rPr>
              <a:t>חטיבת המדע</a:t>
            </a:r>
            <a:endParaRPr lang="en-GB" sz="2000" b="1" dirty="0">
              <a:solidFill>
                <a:schemeClr val="tx1"/>
              </a:solidFill>
              <a:latin typeface="Arial" pitchFamily="34" charset="0"/>
            </a:endParaRPr>
          </a:p>
        </p:txBody>
      </p:sp>
    </p:spTree>
    <p:extLst>
      <p:ext uri="{BB962C8B-B14F-4D97-AF65-F5344CB8AC3E}">
        <p14:creationId xmlns:p14="http://schemas.microsoft.com/office/powerpoint/2010/main" val="1184209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תרשים 1">
            <a:extLs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153273456"/>
              </p:ext>
            </p:extLst>
          </p:nvPr>
        </p:nvGraphicFramePr>
        <p:xfrm>
          <a:off x="2035519" y="206493"/>
          <a:ext cx="8268291" cy="6149443"/>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מחבר ישר 2">
            <a:extLst>
              <a:ext uri="{C183D7F6-B498-43B3-948B-1728B52AA6E4}">
                <adec:decorative xmlns:adec="http://schemas.microsoft.com/office/drawing/2017/decorative" val="1"/>
              </a:ext>
            </a:extLst>
          </p:cNvPr>
          <p:cNvCxnSpPr/>
          <p:nvPr/>
        </p:nvCxnSpPr>
        <p:spPr>
          <a:xfrm>
            <a:off x="2564463" y="4808359"/>
            <a:ext cx="7563987" cy="0"/>
          </a:xfrm>
          <a:prstGeom prst="line">
            <a:avLst/>
          </a:prstGeom>
          <a:noFill/>
          <a:ln w="38100" cap="flat" cmpd="sng" algn="ctr">
            <a:solidFill>
              <a:srgbClr val="FF0000"/>
            </a:solidFill>
            <a:prstDash val="solid"/>
          </a:ln>
          <a:effectLst/>
        </p:spPr>
      </p:cxnSp>
      <p:cxnSp>
        <p:nvCxnSpPr>
          <p:cNvPr id="6" name="מחבר ישר 5">
            <a:extLst>
              <a:ext uri="{C183D7F6-B498-43B3-948B-1728B52AA6E4}">
                <adec:decorative xmlns:adec="http://schemas.microsoft.com/office/drawing/2017/decorative" val="1"/>
              </a:ext>
            </a:extLst>
          </p:cNvPr>
          <p:cNvCxnSpPr/>
          <p:nvPr/>
        </p:nvCxnSpPr>
        <p:spPr>
          <a:xfrm>
            <a:off x="3420345" y="633533"/>
            <a:ext cx="684607" cy="0"/>
          </a:xfrm>
          <a:prstGeom prst="line">
            <a:avLst/>
          </a:prstGeom>
          <a:noFill/>
          <a:ln w="38100" cap="flat" cmpd="sng" algn="ctr">
            <a:solidFill>
              <a:srgbClr val="FF0000"/>
            </a:solidFill>
            <a:prstDash val="solid"/>
          </a:ln>
          <a:effectLst/>
        </p:spPr>
      </p:cxnSp>
      <p:cxnSp>
        <p:nvCxnSpPr>
          <p:cNvPr id="8" name="מחבר ישר 7">
            <a:extLst>
              <a:ext uri="{C183D7F6-B498-43B3-948B-1728B52AA6E4}">
                <adec:decorative xmlns:adec="http://schemas.microsoft.com/office/drawing/2017/decorative" val="1"/>
              </a:ext>
            </a:extLst>
          </p:cNvPr>
          <p:cNvCxnSpPr/>
          <p:nvPr/>
        </p:nvCxnSpPr>
        <p:spPr>
          <a:xfrm>
            <a:off x="3440013" y="889169"/>
            <a:ext cx="684607" cy="0"/>
          </a:xfrm>
          <a:prstGeom prst="line">
            <a:avLst/>
          </a:prstGeom>
          <a:noFill/>
          <a:ln w="38100" cap="flat" cmpd="sng" algn="ctr">
            <a:solidFill>
              <a:srgbClr val="B8D82B"/>
            </a:solidFill>
            <a:prstDash val="solid"/>
          </a:ln>
          <a:effectLst/>
        </p:spPr>
      </p:cxnSp>
      <p:sp>
        <p:nvSpPr>
          <p:cNvPr id="9" name="TextBox 8"/>
          <p:cNvSpPr txBox="1"/>
          <p:nvPr/>
        </p:nvSpPr>
        <p:spPr>
          <a:xfrm>
            <a:off x="4081342" y="398213"/>
            <a:ext cx="989373" cy="707886"/>
          </a:xfrm>
          <a:prstGeom prst="rect">
            <a:avLst/>
          </a:prstGeom>
          <a:noFill/>
        </p:spPr>
        <p:txBody>
          <a:bodyPr wrap="none" rtlCol="1">
            <a:spAutoFit/>
          </a:bodyPr>
          <a:lstStyle/>
          <a:p>
            <a:pPr rtl="0"/>
            <a:r>
              <a:rPr lang="he-IL" sz="2000" b="1" dirty="0">
                <a:solidFill>
                  <a:prstClr val="black"/>
                </a:solidFill>
                <a:latin typeface="Calibri"/>
                <a:cs typeface="Arial" panose="020B0604020202020204" pitchFamily="34" charset="0"/>
              </a:rPr>
              <a:t>עופות</a:t>
            </a:r>
          </a:p>
          <a:p>
            <a:pPr rtl="0"/>
            <a:r>
              <a:rPr lang="he-IL" sz="2000" b="1" dirty="0">
                <a:solidFill>
                  <a:prstClr val="black"/>
                </a:solidFill>
                <a:latin typeface="Calibri"/>
                <a:cs typeface="Arial" panose="020B0604020202020204" pitchFamily="34" charset="0"/>
              </a:rPr>
              <a:t>עטלפים</a:t>
            </a:r>
          </a:p>
        </p:txBody>
      </p:sp>
      <p:sp>
        <p:nvSpPr>
          <p:cNvPr id="11" name="TextBox 10"/>
          <p:cNvSpPr txBox="1"/>
          <p:nvPr/>
        </p:nvSpPr>
        <p:spPr>
          <a:xfrm>
            <a:off x="5963268" y="6341262"/>
            <a:ext cx="2095445" cy="461665"/>
          </a:xfrm>
          <a:prstGeom prst="rect">
            <a:avLst/>
          </a:prstGeom>
          <a:noFill/>
        </p:spPr>
        <p:txBody>
          <a:bodyPr wrap="none" rtlCol="1">
            <a:spAutoFit/>
          </a:bodyPr>
          <a:lstStyle/>
          <a:p>
            <a:pPr algn="l" rtl="0"/>
            <a:r>
              <a:rPr lang="he-IL" sz="2400" b="1" dirty="0">
                <a:solidFill>
                  <a:prstClr val="black"/>
                </a:solidFill>
                <a:latin typeface="Calibri"/>
                <a:cs typeface="Arial" panose="020B0604020202020204" pitchFamily="34" charset="0"/>
              </a:rPr>
              <a:t>אחוזון חוות רוח</a:t>
            </a:r>
          </a:p>
        </p:txBody>
      </p:sp>
      <p:sp>
        <p:nvSpPr>
          <p:cNvPr id="12" name="TextBox 11"/>
          <p:cNvSpPr txBox="1"/>
          <p:nvPr/>
        </p:nvSpPr>
        <p:spPr>
          <a:xfrm rot="16200000">
            <a:off x="244300" y="2571625"/>
            <a:ext cx="3318537" cy="461665"/>
          </a:xfrm>
          <a:prstGeom prst="rect">
            <a:avLst/>
          </a:prstGeom>
          <a:noFill/>
        </p:spPr>
        <p:txBody>
          <a:bodyPr wrap="none" rtlCol="1">
            <a:spAutoFit/>
          </a:bodyPr>
          <a:lstStyle/>
          <a:p>
            <a:pPr algn="l" rtl="0"/>
            <a:r>
              <a:rPr lang="he-IL" sz="2400" b="1" dirty="0">
                <a:solidFill>
                  <a:prstClr val="black"/>
                </a:solidFill>
                <a:latin typeface="Calibri"/>
                <a:cs typeface="Arial" panose="020B0604020202020204" pitchFamily="34" charset="0"/>
              </a:rPr>
              <a:t>מס. נפגעים\טורבינה\שנה</a:t>
            </a:r>
          </a:p>
        </p:txBody>
      </p:sp>
      <p:cxnSp>
        <p:nvCxnSpPr>
          <p:cNvPr id="16" name="מחבר ישר 15">
            <a:extLst>
              <a:ext uri="{C183D7F6-B498-43B3-948B-1728B52AA6E4}">
                <adec:decorative xmlns:adec="http://schemas.microsoft.com/office/drawing/2017/decorative" val="1"/>
              </a:ext>
            </a:extLst>
          </p:cNvPr>
          <p:cNvCxnSpPr/>
          <p:nvPr/>
        </p:nvCxnSpPr>
        <p:spPr>
          <a:xfrm>
            <a:off x="8642159" y="4808359"/>
            <a:ext cx="0" cy="111028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8" name="מחבר ישר 17">
            <a:extLst>
              <a:ext uri="{C183D7F6-B498-43B3-948B-1728B52AA6E4}">
                <adec:decorative xmlns:adec="http://schemas.microsoft.com/office/drawing/2017/decorative" val="1"/>
              </a:ext>
            </a:extLst>
          </p:cNvPr>
          <p:cNvCxnSpPr/>
          <p:nvPr/>
        </p:nvCxnSpPr>
        <p:spPr>
          <a:xfrm>
            <a:off x="7884575" y="5068883"/>
            <a:ext cx="0" cy="849756"/>
          </a:xfrm>
          <a:prstGeom prst="line">
            <a:avLst/>
          </a:prstGeom>
          <a:ln w="38100">
            <a:solidFill>
              <a:srgbClr val="92D050"/>
            </a:solidFill>
            <a:prstDash val="sysDash"/>
          </a:ln>
        </p:spPr>
        <p:style>
          <a:lnRef idx="1">
            <a:schemeClr val="accent1"/>
          </a:lnRef>
          <a:fillRef idx="0">
            <a:schemeClr val="accent1"/>
          </a:fillRef>
          <a:effectRef idx="0">
            <a:schemeClr val="accent1"/>
          </a:effectRef>
          <a:fontRef idx="minor">
            <a:schemeClr val="tx1"/>
          </a:fontRef>
        </p:style>
      </p:cxnSp>
      <p:sp>
        <p:nvSpPr>
          <p:cNvPr id="4" name="אליפסה 3">
            <a:extLst>
              <a:ext uri="{C183D7F6-B498-43B3-948B-1728B52AA6E4}">
                <adec:decorative xmlns:adec="http://schemas.microsoft.com/office/drawing/2017/decorative" val="1"/>
              </a:ext>
            </a:extLst>
          </p:cNvPr>
          <p:cNvSpPr/>
          <p:nvPr/>
        </p:nvSpPr>
        <p:spPr>
          <a:xfrm>
            <a:off x="5937408" y="5558015"/>
            <a:ext cx="206479" cy="24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solidFill>
                <a:prstClr val="white"/>
              </a:solidFill>
              <a:latin typeface="Calibri"/>
              <a:cs typeface="Arial" panose="020B0604020202020204" pitchFamily="34" charset="0"/>
            </a:endParaRPr>
          </a:p>
        </p:txBody>
      </p:sp>
      <p:sp>
        <p:nvSpPr>
          <p:cNvPr id="5" name="TextBox 4"/>
          <p:cNvSpPr txBox="1"/>
          <p:nvPr/>
        </p:nvSpPr>
        <p:spPr>
          <a:xfrm>
            <a:off x="5591944" y="5100813"/>
            <a:ext cx="606256" cy="369332"/>
          </a:xfrm>
          <a:prstGeom prst="rect">
            <a:avLst/>
          </a:prstGeom>
          <a:noFill/>
        </p:spPr>
        <p:txBody>
          <a:bodyPr wrap="none" rtlCol="1">
            <a:spAutoFit/>
          </a:bodyPr>
          <a:lstStyle/>
          <a:p>
            <a:pPr algn="l" rtl="0"/>
            <a:r>
              <a:rPr lang="he-IL" dirty="0">
                <a:solidFill>
                  <a:prstClr val="black"/>
                </a:solidFill>
                <a:latin typeface="Calibri"/>
                <a:cs typeface="Arial" panose="020B0604020202020204" pitchFamily="34" charset="0"/>
              </a:rPr>
              <a:t>חציון</a:t>
            </a:r>
          </a:p>
        </p:txBody>
      </p:sp>
      <p:cxnSp>
        <p:nvCxnSpPr>
          <p:cNvPr id="17" name="מחבר ישר 16">
            <a:extLst>
              <a:ext uri="{C183D7F6-B498-43B3-948B-1728B52AA6E4}">
                <adec:decorative xmlns:adec="http://schemas.microsoft.com/office/drawing/2017/decorative" val="1"/>
              </a:ext>
            </a:extLst>
          </p:cNvPr>
          <p:cNvCxnSpPr/>
          <p:nvPr/>
        </p:nvCxnSpPr>
        <p:spPr>
          <a:xfrm>
            <a:off x="2620883" y="5109440"/>
            <a:ext cx="7563987" cy="0"/>
          </a:xfrm>
          <a:prstGeom prst="line">
            <a:avLst/>
          </a:prstGeom>
          <a:noFill/>
          <a:ln w="38100" cap="flat" cmpd="sng" algn="ctr">
            <a:solidFill>
              <a:srgbClr val="92D050"/>
            </a:solidFill>
            <a:prstDash val="solid"/>
          </a:ln>
          <a:effectLst/>
        </p:spPr>
      </p:cxnSp>
      <p:sp>
        <p:nvSpPr>
          <p:cNvPr id="19" name="כותרת 18"/>
          <p:cNvSpPr>
            <a:spLocks noGrp="1"/>
          </p:cNvSpPr>
          <p:nvPr>
            <p:ph type="title" idx="4294967295"/>
          </p:nvPr>
        </p:nvSpPr>
        <p:spPr>
          <a:xfrm>
            <a:off x="8627059" y="398215"/>
            <a:ext cx="1512168" cy="3392123"/>
          </a:xfrm>
          <a:prstGeom prst="ellipse">
            <a:avLst/>
          </a:prstGeom>
          <a:solidFill>
            <a:schemeClr val="accent1">
              <a:alpha val="22000"/>
            </a:schemeClr>
          </a:solidFill>
          <a:ln w="12700" cap="flat" cmpd="sng" algn="ctr">
            <a:solidFill>
              <a:schemeClr val="accent1">
                <a:shade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a:noFill/>
                </a:ln>
                <a:solidFill>
                  <a:srgbClr val="FF0000"/>
                </a:solidFill>
                <a:effectLst/>
                <a:uLnTx/>
                <a:uFillTx/>
                <a:latin typeface="Calibri"/>
                <a:ea typeface="+mn-ea"/>
                <a:cs typeface="Arial" panose="020B0604020202020204" pitchFamily="34" charset="0"/>
              </a:rPr>
              <a:t>ספרד</a:t>
            </a:r>
            <a:endParaRPr kumimoji="0" lang="he-IL" sz="1800" b="1" i="0" u="none" strike="noStrike" kern="1200" cap="none" spc="0" normalizeH="0" baseline="0" noProof="0" dirty="0">
              <a:ln>
                <a:noFill/>
              </a:ln>
              <a:solidFill>
                <a:srgbClr val="FF0000"/>
              </a:solidFill>
              <a:effectLst/>
              <a:uLnTx/>
              <a:uFillTx/>
              <a:latin typeface="Calibri"/>
              <a:ea typeface="+mn-ea"/>
              <a:cs typeface="Arial" panose="020B0604020202020204" pitchFamily="34" charset="0"/>
            </a:endParaRPr>
          </a:p>
        </p:txBody>
      </p:sp>
      <p:grpSp>
        <p:nvGrpSpPr>
          <p:cNvPr id="14" name="קבוצה 13">
            <a:extLst>
              <a:ext uri="{C183D7F6-B498-43B3-948B-1728B52AA6E4}">
                <adec:decorative xmlns:adec="http://schemas.microsoft.com/office/drawing/2017/decorative" val="1"/>
              </a:ext>
            </a:extLst>
          </p:cNvPr>
          <p:cNvGrpSpPr/>
          <p:nvPr/>
        </p:nvGrpSpPr>
        <p:grpSpPr>
          <a:xfrm>
            <a:off x="2564463" y="132491"/>
            <a:ext cx="8920776" cy="2800767"/>
            <a:chOff x="108843" y="136232"/>
            <a:chExt cx="8920776" cy="2800768"/>
          </a:xfrm>
        </p:grpSpPr>
        <p:grpSp>
          <p:nvGrpSpPr>
            <p:cNvPr id="10" name="קבוצה 9"/>
            <p:cNvGrpSpPr/>
            <p:nvPr/>
          </p:nvGrpSpPr>
          <p:grpSpPr>
            <a:xfrm>
              <a:off x="108843" y="136232"/>
              <a:ext cx="8920776" cy="2800768"/>
              <a:chOff x="108843" y="136232"/>
              <a:chExt cx="8920776" cy="2800768"/>
            </a:xfrm>
          </p:grpSpPr>
          <p:pic>
            <p:nvPicPr>
              <p:cNvPr id="15" name="Picture 2" descr="Image result for UN COP 21"/>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266252" y="136232"/>
                <a:ext cx="4763367" cy="2666222"/>
              </a:xfrm>
              <a:prstGeom prst="rect">
                <a:avLst/>
              </a:prstGeom>
              <a:noFill/>
              <a:extLst>
                <a:ext uri="{909E8E84-426E-40DD-AFC4-6F175D3DCCD1}">
                  <a14:hiddenFill xmlns:a14="http://schemas.microsoft.com/office/drawing/2010/main">
                    <a:solidFill>
                      <a:srgbClr val="FFFFFF"/>
                    </a:solidFill>
                  </a14:hiddenFill>
                </a:ext>
              </a:extLst>
            </p:spPr>
          </p:pic>
          <p:sp>
            <p:nvSpPr>
              <p:cNvPr id="7" name="מלבן 6"/>
              <p:cNvSpPr/>
              <p:nvPr/>
            </p:nvSpPr>
            <p:spPr>
              <a:xfrm>
                <a:off x="108843" y="136232"/>
                <a:ext cx="4565357" cy="2800768"/>
              </a:xfrm>
              <a:prstGeom prst="rect">
                <a:avLst/>
              </a:prstGeom>
              <a:solidFill>
                <a:schemeClr val="bg1"/>
              </a:solidFill>
            </p:spPr>
            <p:txBody>
              <a:bodyPr wrap="square">
                <a:spAutoFit/>
              </a:bodyPr>
              <a:lstStyle/>
              <a:p>
                <a:pPr algn="l" rtl="0"/>
                <a:r>
                  <a:rPr lang="en-US" sz="2200" i="1" dirty="0">
                    <a:solidFill>
                      <a:srgbClr val="000000"/>
                    </a:solidFill>
                    <a:latin typeface="Times New Roman"/>
                  </a:rPr>
                  <a:t>“Noting </a:t>
                </a:r>
                <a:r>
                  <a:rPr lang="en-US" sz="2200" u="sng" dirty="0">
                    <a:solidFill>
                      <a:srgbClr val="000000"/>
                    </a:solidFill>
                    <a:latin typeface="Times New Roman"/>
                  </a:rPr>
                  <a:t>the importance of ensuring the integrity of all ecosystems, including oceans, and the protection of biodiversity</a:t>
                </a:r>
                <a:r>
                  <a:rPr lang="en-US" sz="2200" dirty="0">
                    <a:solidFill>
                      <a:srgbClr val="000000"/>
                    </a:solidFill>
                    <a:latin typeface="Times New Roman"/>
                  </a:rPr>
                  <a:t>, recognized by some cultures as Mother Earth, and noting the importance for some of the concept of “climate justice”, </a:t>
                </a:r>
                <a:r>
                  <a:rPr lang="en-US" sz="2200" u="sng" dirty="0">
                    <a:solidFill>
                      <a:srgbClr val="000000"/>
                    </a:solidFill>
                    <a:latin typeface="Times New Roman"/>
                  </a:rPr>
                  <a:t>when taking action to address climate change</a:t>
                </a:r>
                <a:r>
                  <a:rPr lang="en-US" sz="2200" dirty="0">
                    <a:solidFill>
                      <a:srgbClr val="000000"/>
                    </a:solidFill>
                    <a:latin typeface="Times New Roman"/>
                  </a:rPr>
                  <a:t>”. </a:t>
                </a:r>
                <a:endParaRPr lang="he-IL" sz="2200" dirty="0">
                  <a:solidFill>
                    <a:prstClr val="black"/>
                  </a:solidFill>
                  <a:latin typeface="Calibri"/>
                  <a:cs typeface="Arial" panose="020B0604020202020204" pitchFamily="34" charset="0"/>
                </a:endParaRPr>
              </a:p>
            </p:txBody>
          </p:sp>
        </p:grpSp>
        <p:sp>
          <p:nvSpPr>
            <p:cNvPr id="13" name="מלבן 12"/>
            <p:cNvSpPr/>
            <p:nvPr/>
          </p:nvSpPr>
          <p:spPr>
            <a:xfrm>
              <a:off x="108843" y="136232"/>
              <a:ext cx="8920776" cy="28007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solidFill>
                  <a:prstClr val="white"/>
                </a:solidFill>
                <a:latin typeface="Calibri"/>
                <a:cs typeface="Arial" panose="020B0604020202020204" pitchFamily="34" charset="0"/>
              </a:endParaRPr>
            </a:p>
          </p:txBody>
        </p:sp>
      </p:grpSp>
      <p:pic>
        <p:nvPicPr>
          <p:cNvPr id="20" name="תמונה 19">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1481" y="178204"/>
            <a:ext cx="1810669" cy="1005927"/>
          </a:xfrm>
          <a:prstGeom prst="rect">
            <a:avLst/>
          </a:prstGeom>
        </p:spPr>
      </p:pic>
    </p:spTree>
    <p:extLst>
      <p:ext uri="{BB962C8B-B14F-4D97-AF65-F5344CB8AC3E}">
        <p14:creationId xmlns:p14="http://schemas.microsoft.com/office/powerpoint/2010/main" val="84516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Grp="1"/>
          </p:cNvSpPr>
          <p:nvPr>
            <p:ph type="title" idx="4294967295"/>
          </p:nvPr>
        </p:nvSpPr>
        <p:spPr>
          <a:xfrm>
            <a:off x="6620516" y="579029"/>
            <a:ext cx="2566729" cy="523220"/>
          </a:xfrm>
          <a:prstGeom prst="rect">
            <a:avLst/>
          </a:prstGeom>
          <a:noFill/>
          <a:ln>
            <a:noFill/>
            <a:prstDash/>
          </a:ln>
          <a:effectLst/>
        </p:spPr>
        <p:txBody>
          <a:bodyPr rot="0" spcFirstLastPara="0" vertOverflow="overflow" horzOverflow="overflow" vert="horz" wrap="none" lIns="91440" tIns="45720" rIns="91440" bIns="45720" numCol="1" spcCol="0" rtlCol="1" fromWordArt="0" anchor="t" anchorCtr="0" forceAA="0" compatLnSpc="1">
            <a:prstTxWarp prst="textNoShape">
              <a:avLst/>
            </a:prstTxWarp>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800" b="1" i="0" u="none" strike="noStrike" kern="0" cap="none" spc="0" normalizeH="0" baseline="0" noProof="0" dirty="0">
                <a:ln>
                  <a:noFill/>
                </a:ln>
                <a:solidFill>
                  <a:prstClr val="white"/>
                </a:solidFill>
                <a:effectLst/>
                <a:uLnTx/>
                <a:uFillTx/>
                <a:latin typeface="Calibri"/>
                <a:ea typeface="+mn-ea"/>
                <a:cs typeface="Arial" panose="020B0604020202020204" pitchFamily="34" charset="0"/>
              </a:rPr>
              <a:t>ערכי סף ויישומם</a:t>
            </a:r>
          </a:p>
        </p:txBody>
      </p:sp>
      <p:sp>
        <p:nvSpPr>
          <p:cNvPr id="7" name="מלבן 6"/>
          <p:cNvSpPr/>
          <p:nvPr/>
        </p:nvSpPr>
        <p:spPr>
          <a:xfrm>
            <a:off x="1460309" y="1327305"/>
            <a:ext cx="10126639" cy="5309146"/>
          </a:xfrm>
          <a:prstGeom prst="rect">
            <a:avLst/>
          </a:prstGeom>
        </p:spPr>
        <p:txBody>
          <a:bodyPr wrap="square">
            <a:spAutoFit/>
          </a:bodyPr>
          <a:lstStyle/>
          <a:p>
            <a:pPr marL="742932" lvl="1" indent="-285744">
              <a:spcBef>
                <a:spcPts val="600"/>
              </a:spcBef>
              <a:buFont typeface="+mj-cs"/>
              <a:buAutoNum type="hebrew2Minus"/>
            </a:pPr>
            <a:r>
              <a:rPr lang="he-IL" sz="2100" dirty="0">
                <a:solidFill>
                  <a:prstClr val="black"/>
                </a:solidFill>
                <a:latin typeface="Times New Roman"/>
                <a:ea typeface="Calibri"/>
                <a:cs typeface="Arial" panose="020B0604020202020204" pitchFamily="34" charset="0"/>
              </a:rPr>
              <a:t>ערך סף למספר נפגעים כללי לטורבינה לשנה עבור כלל מיני העופות\העטלפים, המבוססים על ערכי פגיעה המתועדים בעולם.</a:t>
            </a:r>
          </a:p>
          <a:p>
            <a:pPr lvl="1">
              <a:spcBef>
                <a:spcPts val="600"/>
              </a:spcBef>
            </a:pPr>
            <a:r>
              <a:rPr lang="he-IL" sz="2100" b="1" dirty="0">
                <a:solidFill>
                  <a:srgbClr val="FF0000"/>
                </a:solidFill>
                <a:latin typeface="Times New Roman"/>
                <a:ea typeface="Calibri"/>
                <a:cs typeface="Arial" panose="020B0604020202020204" pitchFamily="34" charset="0"/>
              </a:rPr>
              <a:t>14 עופות לטורבינה\שנה, 10 עטלפים לטורבינה\שנה.</a:t>
            </a:r>
          </a:p>
          <a:p>
            <a:pPr lvl="1">
              <a:spcBef>
                <a:spcPts val="600"/>
              </a:spcBef>
            </a:pPr>
            <a:endParaRPr lang="en-US" sz="2100" b="1" dirty="0">
              <a:solidFill>
                <a:srgbClr val="FF0000"/>
              </a:solidFill>
              <a:latin typeface="Calibri"/>
              <a:ea typeface="Calibri"/>
            </a:endParaRPr>
          </a:p>
          <a:p>
            <a:pPr marL="914377" lvl="1" indent="-457189">
              <a:spcBef>
                <a:spcPts val="600"/>
              </a:spcBef>
              <a:buFont typeface="+mj-cs"/>
              <a:buAutoNum type="hebrew2Minus" startAt="2"/>
            </a:pPr>
            <a:r>
              <a:rPr lang="he-IL" sz="2100" dirty="0">
                <a:solidFill>
                  <a:prstClr val="black"/>
                </a:solidFill>
                <a:latin typeface="Arial" pitchFamily="34" charset="0"/>
                <a:ea typeface="Calibri"/>
                <a:cs typeface="Arial" panose="020B0604020202020204" pitchFamily="34" charset="0"/>
              </a:rPr>
              <a:t>ערך סף מחמיר יותר עבור מיני עופות ועטלפים בסכנת הכחדה לפי </a:t>
            </a:r>
            <a:r>
              <a:rPr lang="he-IL" sz="2100" u="sng" dirty="0">
                <a:solidFill>
                  <a:prstClr val="black"/>
                </a:solidFill>
                <a:latin typeface="Arial" pitchFamily="34" charset="0"/>
                <a:ea typeface="Calibri"/>
                <a:cs typeface="Arial" panose="020B0604020202020204" pitchFamily="34" charset="0"/>
              </a:rPr>
              <a:t>הספר האדום </a:t>
            </a:r>
            <a:r>
              <a:rPr lang="he-IL" sz="2100" dirty="0">
                <a:solidFill>
                  <a:prstClr val="black"/>
                </a:solidFill>
                <a:latin typeface="Arial" pitchFamily="34" charset="0"/>
                <a:ea typeface="Calibri"/>
                <a:cs typeface="Arial" panose="020B0604020202020204" pitchFamily="34" charset="0"/>
              </a:rPr>
              <a:t>העולמי\ישראלי, ומינים דואים מוגנים לפי נספחי </a:t>
            </a:r>
            <a:r>
              <a:rPr lang="he-IL" sz="2100" u="sng" dirty="0">
                <a:solidFill>
                  <a:prstClr val="black"/>
                </a:solidFill>
                <a:latin typeface="Arial" pitchFamily="34" charset="0"/>
                <a:ea typeface="Calibri"/>
                <a:cs typeface="Arial" panose="020B0604020202020204" pitchFamily="34" charset="0"/>
              </a:rPr>
              <a:t>אמנת האו"ם לשימור מינים נודדים </a:t>
            </a:r>
            <a:r>
              <a:rPr lang="en-US" sz="2100" u="sng" dirty="0">
                <a:solidFill>
                  <a:prstClr val="black"/>
                </a:solidFill>
                <a:latin typeface="Arial" pitchFamily="34" charset="0"/>
                <a:ea typeface="Calibri"/>
              </a:rPr>
              <a:t>CMS</a:t>
            </a:r>
            <a:r>
              <a:rPr lang="he-IL" sz="2100" dirty="0">
                <a:solidFill>
                  <a:prstClr val="black"/>
                </a:solidFill>
                <a:latin typeface="Arial" pitchFamily="34" charset="0"/>
                <a:ea typeface="Calibri"/>
                <a:cs typeface="Arial" panose="020B0604020202020204" pitchFamily="34" charset="0"/>
              </a:rPr>
              <a:t>: הסכמי </a:t>
            </a:r>
            <a:r>
              <a:rPr lang="en-US" dirty="0">
                <a:solidFill>
                  <a:prstClr val="black"/>
                </a:solidFill>
                <a:latin typeface="Arial" pitchFamily="34" charset="0"/>
                <a:ea typeface="Calibri"/>
              </a:rPr>
              <a:t>EUROBATS</a:t>
            </a:r>
            <a:r>
              <a:rPr lang="he-IL" dirty="0">
                <a:solidFill>
                  <a:prstClr val="black"/>
                </a:solidFill>
                <a:latin typeface="Arial" pitchFamily="34" charset="0"/>
                <a:ea typeface="Calibri"/>
                <a:cs typeface="Arial" panose="020B0604020202020204" pitchFamily="34" charset="0"/>
              </a:rPr>
              <a:t>, </a:t>
            </a:r>
            <a:r>
              <a:rPr lang="en-US" dirty="0">
                <a:solidFill>
                  <a:prstClr val="black"/>
                </a:solidFill>
                <a:latin typeface="Arial" pitchFamily="34" charset="0"/>
                <a:ea typeface="Calibri"/>
              </a:rPr>
              <a:t>AEWA</a:t>
            </a:r>
            <a:r>
              <a:rPr lang="he-IL" dirty="0">
                <a:solidFill>
                  <a:prstClr val="black"/>
                </a:solidFill>
                <a:latin typeface="Arial" pitchFamily="34" charset="0"/>
                <a:ea typeface="Calibri"/>
                <a:cs typeface="Arial" panose="020B0604020202020204" pitchFamily="34" charset="0"/>
              </a:rPr>
              <a:t>, </a:t>
            </a:r>
            <a:r>
              <a:rPr lang="en-US" dirty="0">
                <a:solidFill>
                  <a:prstClr val="black"/>
                </a:solidFill>
                <a:latin typeface="Arial" pitchFamily="34" charset="0"/>
                <a:ea typeface="Calibri"/>
              </a:rPr>
              <a:t>Raptors </a:t>
            </a:r>
            <a:r>
              <a:rPr lang="en-US" dirty="0" err="1">
                <a:solidFill>
                  <a:prstClr val="black"/>
                </a:solidFill>
                <a:latin typeface="Arial" pitchFamily="34" charset="0"/>
                <a:ea typeface="Calibri"/>
              </a:rPr>
              <a:t>MoU</a:t>
            </a:r>
            <a:r>
              <a:rPr lang="en-US" dirty="0">
                <a:solidFill>
                  <a:prstClr val="black"/>
                </a:solidFill>
                <a:latin typeface="Arial" pitchFamily="34" charset="0"/>
                <a:ea typeface="Calibri"/>
              </a:rPr>
              <a:t> </a:t>
            </a:r>
            <a:r>
              <a:rPr lang="he-IL" dirty="0">
                <a:solidFill>
                  <a:prstClr val="black"/>
                </a:solidFill>
                <a:latin typeface="Arial" pitchFamily="34" charset="0"/>
                <a:ea typeface="Calibri"/>
                <a:cs typeface="Arial" panose="020B0604020202020204" pitchFamily="34" charset="0"/>
              </a:rPr>
              <a:t>.</a:t>
            </a:r>
            <a:endParaRPr lang="he-IL" sz="2100" dirty="0">
              <a:solidFill>
                <a:prstClr val="black"/>
              </a:solidFill>
              <a:latin typeface="Arial" pitchFamily="34" charset="0"/>
              <a:ea typeface="Calibri"/>
              <a:cs typeface="Arial" panose="020B0604020202020204" pitchFamily="34" charset="0"/>
            </a:endParaRPr>
          </a:p>
          <a:p>
            <a:pPr lvl="1">
              <a:spcBef>
                <a:spcPts val="600"/>
              </a:spcBef>
            </a:pPr>
            <a:r>
              <a:rPr lang="he-IL" sz="2100" b="1" dirty="0">
                <a:solidFill>
                  <a:srgbClr val="FF0000"/>
                </a:solidFill>
                <a:latin typeface="Times New Roman"/>
                <a:ea typeface="Calibri"/>
              </a:rPr>
              <a:t>0.2-0.1 עופות\עטלפים בסכנת הכחדה לטורבינה\שנה.</a:t>
            </a:r>
          </a:p>
          <a:p>
            <a:pPr lvl="1">
              <a:spcBef>
                <a:spcPts val="600"/>
              </a:spcBef>
            </a:pPr>
            <a:r>
              <a:rPr lang="he-IL" sz="2100" b="1" dirty="0">
                <a:solidFill>
                  <a:srgbClr val="FF0000"/>
                </a:solidFill>
                <a:latin typeface="Times New Roman"/>
                <a:ea typeface="Calibri"/>
              </a:rPr>
              <a:t>3-0.9  עופות לטורבינה\שנה עבור עופות דואים נודדים מוגנים בנספחי אמנות. </a:t>
            </a:r>
          </a:p>
          <a:p>
            <a:pPr lvl="1">
              <a:spcBef>
                <a:spcPts val="600"/>
              </a:spcBef>
            </a:pPr>
            <a:endParaRPr lang="he-IL" sz="2100" b="1" dirty="0">
              <a:solidFill>
                <a:srgbClr val="FF0000"/>
              </a:solidFill>
              <a:latin typeface="Times New Roman"/>
              <a:ea typeface="Calibri"/>
              <a:cs typeface="Arial" panose="020B0604020202020204" pitchFamily="34" charset="0"/>
            </a:endParaRPr>
          </a:p>
          <a:p>
            <a:pPr lvl="1">
              <a:spcBef>
                <a:spcPts val="600"/>
              </a:spcBef>
            </a:pPr>
            <a:r>
              <a:rPr lang="he-IL" sz="2100" dirty="0">
                <a:solidFill>
                  <a:prstClr val="black"/>
                </a:solidFill>
                <a:latin typeface="Times New Roman"/>
                <a:ea typeface="Calibri"/>
                <a:cs typeface="Arial" panose="020B0604020202020204" pitchFamily="34" charset="0"/>
              </a:rPr>
              <a:t>ג-  ערך סף מבוסס מודלים דמוגרפים עבור מינים בסכנת הכחדה נבחרים, אשר עבורם סכנת הפגיעה עלולה להיות משמעותית במיוחד, כתוצאה מהשפעה מצטברת ברמה ארצית. </a:t>
            </a:r>
          </a:p>
          <a:p>
            <a:pPr lvl="1">
              <a:spcBef>
                <a:spcPts val="600"/>
              </a:spcBef>
            </a:pPr>
            <a:r>
              <a:rPr lang="he-IL" sz="2100" b="1" dirty="0">
                <a:solidFill>
                  <a:srgbClr val="FF0000"/>
                </a:solidFill>
                <a:latin typeface="Times New Roman"/>
                <a:ea typeface="Calibri"/>
                <a:cs typeface="Arial" panose="020B0604020202020204" pitchFamily="34" charset="0"/>
              </a:rPr>
              <a:t>אפס פגיעות עבור 10 מינים: נשר מקראי, רחם, עיט זהוב, עיט ניצי</a:t>
            </a:r>
          </a:p>
          <a:p>
            <a:pPr lvl="1">
              <a:spcBef>
                <a:spcPts val="600"/>
              </a:spcBef>
            </a:pPr>
            <a:r>
              <a:rPr lang="he-IL" sz="2100" b="1" dirty="0">
                <a:solidFill>
                  <a:srgbClr val="FF0000"/>
                </a:solidFill>
                <a:latin typeface="Times New Roman"/>
                <a:ea typeface="Calibri"/>
                <a:cs typeface="Arial" panose="020B0604020202020204" pitchFamily="34" charset="0"/>
              </a:rPr>
              <a:t> </a:t>
            </a:r>
            <a:endParaRPr lang="en-US" sz="2100" b="1" dirty="0">
              <a:solidFill>
                <a:srgbClr val="FF0000"/>
              </a:solidFill>
              <a:latin typeface="Calibri"/>
              <a:ea typeface="Calibri"/>
            </a:endParaRPr>
          </a:p>
        </p:txBody>
      </p:sp>
      <p:pic>
        <p:nvPicPr>
          <p:cNvPr id="5" name="Picture 2" descr="קנדה"/>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20047" b="19283"/>
          <a:stretch/>
        </p:blipFill>
        <p:spPr bwMode="auto">
          <a:xfrm>
            <a:off x="1866012" y="3658675"/>
            <a:ext cx="701580" cy="42565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 name="Picture 2" descr="קנדה"/>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20047" b="19283"/>
          <a:stretch/>
        </p:blipFill>
        <p:spPr bwMode="auto">
          <a:xfrm>
            <a:off x="3799765" y="1922746"/>
            <a:ext cx="701580" cy="42565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8196" name="Picture 4" descr="ארה&quot;ב"/>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733840" y="3658676"/>
            <a:ext cx="707143" cy="42565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8198" name="Picture 6" descr="ירדן"/>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780851" y="5952957"/>
            <a:ext cx="705395" cy="46482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AutoShape 8" descr="תוצאת תמונה עבור ‪egypt flag‬‏"/>
          <p:cNvSpPr>
            <a:spLocks noChangeAspect="1" noChangeArrowheads="1"/>
          </p:cNvSpPr>
          <p:nvPr/>
        </p:nvSpPr>
        <p:spPr bwMode="auto">
          <a:xfrm>
            <a:off x="10447339"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he-IL">
              <a:solidFill>
                <a:prstClr val="black"/>
              </a:solidFill>
              <a:latin typeface="Calibri"/>
              <a:cs typeface="Arial" panose="020B0604020202020204" pitchFamily="34" charset="0"/>
            </a:endParaRPr>
          </a:p>
        </p:txBody>
      </p:sp>
      <p:sp>
        <p:nvSpPr>
          <p:cNvPr id="3" name="AutoShape 10" descr="תוצאת תמונה עבור ‪egypt flag‬‏"/>
          <p:cNvSpPr>
            <a:spLocks noChangeAspect="1" noChangeArrowheads="1"/>
          </p:cNvSpPr>
          <p:nvPr/>
        </p:nvSpPr>
        <p:spPr bwMode="auto">
          <a:xfrm>
            <a:off x="10599739" y="794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he-IL">
              <a:solidFill>
                <a:prstClr val="black"/>
              </a:solidFill>
              <a:latin typeface="Calibri"/>
              <a:cs typeface="Arial" panose="020B0604020202020204" pitchFamily="34" charset="0"/>
            </a:endParaRPr>
          </a:p>
        </p:txBody>
      </p:sp>
      <p:pic>
        <p:nvPicPr>
          <p:cNvPr id="8204" name="Picture 12" descr="מצרים"/>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67592" y="5952957"/>
            <a:ext cx="692535" cy="46273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2" name="Picture 8" descr="דרום אפריקה "/>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07478" y="3622382"/>
            <a:ext cx="692286" cy="46194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0464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187681" y="1335603"/>
            <a:ext cx="7816645" cy="5463409"/>
          </a:xfrm>
          <a:prstGeom prst="rect">
            <a:avLst/>
          </a:prstGeom>
        </p:spPr>
      </p:pic>
      <p:sp>
        <p:nvSpPr>
          <p:cNvPr id="3" name="מלבן 2"/>
          <p:cNvSpPr/>
          <p:nvPr/>
        </p:nvSpPr>
        <p:spPr>
          <a:xfrm>
            <a:off x="2290964" y="6429983"/>
            <a:ext cx="1744388"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e-IL" sz="1600" b="1" i="0" u="none" strike="noStrike" kern="1200" cap="none" spc="0" normalizeH="0" baseline="0" noProof="0" dirty="0">
                <a:ln>
                  <a:noFill/>
                </a:ln>
                <a:solidFill>
                  <a:prstClr val="black"/>
                </a:solidFill>
                <a:effectLst/>
                <a:uLnTx/>
                <a:uFillTx/>
                <a:latin typeface="Times New Roman"/>
                <a:ea typeface="Calibri"/>
                <a:cs typeface="Arial" panose="020B0604020202020204" pitchFamily="34" charset="0"/>
              </a:rPr>
              <a:t>צילום: לירון שפירא</a:t>
            </a:r>
            <a:endParaRPr kumimoji="0" lang="he-IL"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4" name="TextBox 3"/>
          <p:cNvSpPr txBox="1">
            <a:spLocks noGrp="1"/>
          </p:cNvSpPr>
          <p:nvPr>
            <p:ph type="title" idx="4294967295"/>
          </p:nvPr>
        </p:nvSpPr>
        <p:spPr>
          <a:xfrm>
            <a:off x="2919713" y="471932"/>
            <a:ext cx="7128875" cy="523220"/>
          </a:xfrm>
          <a:prstGeom prst="rect">
            <a:avLst/>
          </a:prstGeom>
          <a:noFill/>
          <a:ln>
            <a:noFill/>
            <a:prstDash/>
          </a:ln>
          <a:effectLst/>
        </p:spPr>
        <p:txBody>
          <a:bodyPr rot="0" spcFirstLastPara="0" vertOverflow="overflow" horzOverflow="overflow" vert="horz" wrap="none" lIns="91440" tIns="45720" rIns="91440" bIns="45720" numCol="1" spcCol="0" rtlCol="1" fromWordArt="0" anchor="t" anchorCtr="0" forceAA="0" compatLnSpc="1">
            <a:prstTxWarp prst="textNoShape">
              <a:avLst/>
            </a:prstTxWarp>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800" b="1" i="0" u="none" strike="noStrike" kern="0" cap="none" spc="0" normalizeH="0" baseline="0" noProof="0" dirty="0">
                <a:ln>
                  <a:noFill/>
                </a:ln>
                <a:solidFill>
                  <a:prstClr val="white"/>
                </a:solidFill>
                <a:effectLst/>
                <a:uLnTx/>
                <a:uFillTx/>
                <a:latin typeface="Calibri"/>
                <a:ea typeface="+mn-ea"/>
                <a:cs typeface="Arial" panose="020B0604020202020204" pitchFamily="34" charset="0"/>
              </a:rPr>
              <a:t>ניטור פגיעה בטורבינות רוח בגלבוע וברמת </a:t>
            </a:r>
            <a:r>
              <a:rPr kumimoji="0" lang="he-IL" sz="2800" b="1" i="0" u="none" strike="noStrike" kern="0" cap="none" spc="0" normalizeH="0" baseline="0" noProof="0" dirty="0" err="1">
                <a:ln>
                  <a:noFill/>
                </a:ln>
                <a:solidFill>
                  <a:prstClr val="white"/>
                </a:solidFill>
                <a:effectLst/>
                <a:uLnTx/>
                <a:uFillTx/>
                <a:latin typeface="Calibri"/>
                <a:ea typeface="+mn-ea"/>
                <a:cs typeface="Arial" panose="020B0604020202020204" pitchFamily="34" charset="0"/>
              </a:rPr>
              <a:t>סירין</a:t>
            </a:r>
            <a:endParaRPr kumimoji="0" lang="he-IL" sz="2800" b="1" i="0" u="none" strike="noStrike" kern="0" cap="none" spc="0" normalizeH="0" baseline="0" noProof="0" dirty="0">
              <a:ln>
                <a:noFill/>
              </a:ln>
              <a:solidFill>
                <a:prstClr val="white"/>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214893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Grp="1"/>
          </p:cNvSpPr>
          <p:nvPr>
            <p:ph type="title" idx="4294967295"/>
          </p:nvPr>
        </p:nvSpPr>
        <p:spPr>
          <a:xfrm>
            <a:off x="3209600" y="616668"/>
            <a:ext cx="7127271" cy="461665"/>
          </a:xfrm>
          <a:prstGeom prst="rect">
            <a:avLst/>
          </a:prstGeom>
          <a:noFill/>
          <a:ln>
            <a:noFill/>
            <a:prstDash/>
          </a:ln>
          <a:effectLst/>
        </p:spPr>
        <p:txBody>
          <a:bodyPr rot="0" spcFirstLastPara="0" vertOverflow="overflow" horzOverflow="overflow" vert="horz" wrap="none" lIns="91440" tIns="45720" rIns="91440" bIns="45720" numCol="1" spcCol="0" rtlCol="1" fromWordArt="0" anchor="t" anchorCtr="0" forceAA="0" compatLnSpc="1">
            <a:prstTxWarp prst="textNoShape">
              <a:avLst/>
            </a:prstTxWarp>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תועדה פגיעה במגוון מיני עופות ועטלפים בגלבוע </a:t>
            </a:r>
            <a:r>
              <a:rPr kumimoji="0" lang="he-IL" sz="2400" b="1" i="0"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ובסירין</a:t>
            </a:r>
            <a:endParaRPr kumimoji="0" lang="he-IL" sz="24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p:txBody>
      </p:sp>
      <p:grpSp>
        <p:nvGrpSpPr>
          <p:cNvPr id="3" name="קבוצה 2" descr="צילומי פגיעה בעופות ועטלפים בגילבוע ובסירין">
            <a:extLst>
              <a:ext uri="{FF2B5EF4-FFF2-40B4-BE49-F238E27FC236}">
                <a16:creationId xmlns:a16="http://schemas.microsoft.com/office/drawing/2014/main" id="{FB8F7E2A-2392-38AD-0414-10A9AAAD026F}"/>
              </a:ext>
            </a:extLst>
          </p:cNvPr>
          <p:cNvGrpSpPr/>
          <p:nvPr/>
        </p:nvGrpSpPr>
        <p:grpSpPr>
          <a:xfrm>
            <a:off x="1524000" y="1269600"/>
            <a:ext cx="9144000" cy="5508604"/>
            <a:chOff x="1524000" y="1269600"/>
            <a:chExt cx="9144000" cy="5508604"/>
          </a:xfrm>
        </p:grpSpPr>
        <p:pic>
          <p:nvPicPr>
            <p:cNvPr id="17410" name="Picture 2" descr="צילומי פגיעה בעופות ועטלפים">
              <a:extLst>
                <a:ext uri="{C183D7F6-B498-43B3-948B-1728B52AA6E4}">
                  <adec:decorative xmlns:adec="http://schemas.microsoft.com/office/drawing/2017/decorative" val="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0" y="1269600"/>
              <a:ext cx="9144000" cy="513861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524003" y="3220239"/>
              <a:ext cx="2107935" cy="180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524004" y="5029201"/>
              <a:ext cx="2558377" cy="1740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567779" y="1273093"/>
              <a:ext cx="2070427" cy="1974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מלבן 6"/>
            <p:cNvSpPr/>
            <p:nvPr/>
          </p:nvSpPr>
          <p:spPr>
            <a:xfrm>
              <a:off x="8146079" y="6439650"/>
              <a:ext cx="2356735"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e-IL" sz="1600" b="1" i="0" u="none" strike="noStrike" kern="1200" cap="none" spc="0" normalizeH="0" baseline="0" noProof="0" dirty="0">
                  <a:ln>
                    <a:noFill/>
                  </a:ln>
                  <a:solidFill>
                    <a:prstClr val="black"/>
                  </a:solidFill>
                  <a:effectLst/>
                  <a:uLnTx/>
                  <a:uFillTx/>
                  <a:latin typeface="Times New Roman"/>
                  <a:ea typeface="Calibri"/>
                  <a:cs typeface="Arial" panose="020B0604020202020204" pitchFamily="34" charset="0"/>
                </a:rPr>
                <a:t>צילום: הדי בן-אליהו, </a:t>
              </a:r>
              <a:r>
                <a:rPr kumimoji="0" lang="he-IL" sz="1600" b="1" i="0" u="none" strike="noStrike" kern="1200" cap="none" spc="0" normalizeH="0" baseline="0" noProof="0" dirty="0" err="1">
                  <a:ln>
                    <a:noFill/>
                  </a:ln>
                  <a:solidFill>
                    <a:prstClr val="black"/>
                  </a:solidFill>
                  <a:effectLst/>
                  <a:uLnTx/>
                  <a:uFillTx/>
                  <a:latin typeface="Times New Roman"/>
                  <a:ea typeface="Calibri"/>
                  <a:cs typeface="Arial" panose="020B0604020202020204" pitchFamily="34" charset="0"/>
                </a:rPr>
                <a:t>רט"ג</a:t>
              </a:r>
              <a:endParaRPr kumimoji="0" lang="he-IL" sz="1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pic>
          <p:nvPicPr>
            <p:cNvPr id="1026" name="Picture 2" descr="C:\Users\leader\AppData\Local\Microsoft\Windows\Temporary Internet Files\Content.Outlook\YHZJLAUP\ facebook_1513549538494.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861722" y="1460095"/>
              <a:ext cx="3562555" cy="200393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01717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Grp="1"/>
          </p:cNvSpPr>
          <p:nvPr>
            <p:ph type="title" idx="4294967295"/>
          </p:nvPr>
        </p:nvSpPr>
        <p:spPr>
          <a:xfrm>
            <a:off x="3209600" y="616668"/>
            <a:ext cx="7127271" cy="461665"/>
          </a:xfrm>
          <a:prstGeom prst="rect">
            <a:avLst/>
          </a:prstGeom>
          <a:noFill/>
          <a:ln>
            <a:noFill/>
            <a:prstDash/>
          </a:ln>
          <a:effectLst/>
        </p:spPr>
        <p:txBody>
          <a:bodyPr rot="0" spcFirstLastPara="0" vertOverflow="overflow" horzOverflow="overflow" vert="horz" wrap="none" lIns="91440" tIns="45720" rIns="91440" bIns="45720" numCol="1" spcCol="0" rtlCol="1" fromWordArt="0" anchor="t" anchorCtr="0" forceAA="0" compatLnSpc="1">
            <a:prstTxWarp prst="textNoShape">
              <a:avLst/>
            </a:prstTxWarp>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תועדה פגיעה במגוון מיני עופות ועטלפים בגלבוע </a:t>
            </a:r>
            <a:r>
              <a:rPr kumimoji="0" lang="he-IL" sz="2400" b="1" i="0"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ובסירין</a:t>
            </a:r>
            <a:endParaRPr kumimoji="0" lang="he-IL" sz="24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p:txBody>
      </p:sp>
      <p:pic>
        <p:nvPicPr>
          <p:cNvPr id="3" name="תמונה 2" descr="צילומי פגיעה בעופות ועטלפים"/>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50537" y="1221130"/>
            <a:ext cx="4227652" cy="5636869"/>
          </a:xfrm>
          <a:prstGeom prst="rect">
            <a:avLst/>
          </a:prstGeom>
        </p:spPr>
      </p:pic>
      <p:pic>
        <p:nvPicPr>
          <p:cNvPr id="8" name="תמונה 7" descr="צילומי פגיעה בעופות ועטלפים"/>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5774" y="1221131"/>
            <a:ext cx="4227652" cy="5636869"/>
          </a:xfrm>
          <a:prstGeom prst="rect">
            <a:avLst/>
          </a:prstGeom>
        </p:spPr>
      </p:pic>
    </p:spTree>
    <p:extLst>
      <p:ext uri="{BB962C8B-B14F-4D97-AF65-F5344CB8AC3E}">
        <p14:creationId xmlns:p14="http://schemas.microsoft.com/office/powerpoint/2010/main" val="4152075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C183D7F6-B498-43B3-948B-1728B52AA6E4}">
                <adec:decorative xmlns:adec="http://schemas.microsoft.com/office/drawing/2017/decorative" val="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3410" y="1329527"/>
            <a:ext cx="2386990" cy="179024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a:extLs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3410" y="3119770"/>
            <a:ext cx="2386990" cy="179024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C183D7F6-B498-43B3-948B-1728B52AA6E4}">
                <adec:decorative xmlns:adec="http://schemas.microsoft.com/office/drawing/2017/decorative" val="1"/>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813411" y="4910013"/>
            <a:ext cx="2408692" cy="179024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C183D7F6-B498-43B3-948B-1728B52AA6E4}">
                <adec:decorative xmlns:adec="http://schemas.microsoft.com/office/drawing/2017/decorative" val="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455712" y="1436881"/>
            <a:ext cx="7745688" cy="5165404"/>
          </a:xfrm>
          <a:prstGeom prst="rect">
            <a:avLst/>
          </a:prstGeom>
          <a:noFill/>
        </p:spPr>
      </p:pic>
      <p:pic>
        <p:nvPicPr>
          <p:cNvPr id="6" name="Picture 3">
            <a:extLst>
              <a:ext uri="{C183D7F6-B498-43B3-948B-1728B52AA6E4}">
                <adec:decorative xmlns:adec="http://schemas.microsoft.com/office/drawing/2017/decorative" val="1"/>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126499" y="2880919"/>
            <a:ext cx="3048021" cy="2286016"/>
          </a:xfrm>
          <a:prstGeom prst="rect">
            <a:avLst/>
          </a:prstGeom>
          <a:noFill/>
        </p:spPr>
      </p:pic>
      <p:pic>
        <p:nvPicPr>
          <p:cNvPr id="7" name="Picture 6">
            <a:extLst>
              <a:ext uri="{C183D7F6-B498-43B3-948B-1728B52AA6E4}">
                <adec:decorative xmlns:adec="http://schemas.microsoft.com/office/drawing/2017/decorative" val="1"/>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664142" y="-1465834"/>
            <a:ext cx="3071802" cy="2286709"/>
          </a:xfrm>
          <a:prstGeom prst="rect">
            <a:avLst/>
          </a:prstGeom>
          <a:noFill/>
        </p:spPr>
      </p:pic>
      <p:sp>
        <p:nvSpPr>
          <p:cNvPr id="8" name="TextBox 7"/>
          <p:cNvSpPr txBox="1">
            <a:spLocks noGrp="1"/>
          </p:cNvSpPr>
          <p:nvPr>
            <p:ph type="title" idx="4294967295"/>
          </p:nvPr>
        </p:nvSpPr>
        <p:spPr>
          <a:xfrm>
            <a:off x="3455712" y="405376"/>
            <a:ext cx="7269669" cy="830997"/>
          </a:xfrm>
          <a:prstGeom prst="rect">
            <a:avLst/>
          </a:prstGeom>
          <a:noFill/>
          <a:ln>
            <a:noFill/>
            <a:prstDash/>
          </a:ln>
          <a:effectLst/>
        </p:spPr>
        <p:txBody>
          <a:bodyPr rot="0" spcFirstLastPara="0" vertOverflow="overflow" horzOverflow="overflow" vert="horz" wrap="square" lIns="91440" tIns="45720" rIns="91440" bIns="45720" numCol="1" spcCol="0" rtlCol="1" fromWordArt="0" anchor="t" anchorCtr="0" forceAA="0" compatLnSpc="1">
            <a:prstTxWarp prst="textNoShape">
              <a:avLst/>
            </a:prstTxWarp>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a:noFill/>
                </a:ln>
                <a:solidFill>
                  <a:schemeClr val="bg1"/>
                </a:solidFill>
                <a:effectLst/>
                <a:uLnTx/>
                <a:uFillTx/>
                <a:latin typeface="+mn-lt"/>
                <a:ea typeface="+mn-ea"/>
                <a:cs typeface="+mn-cs"/>
              </a:rPr>
              <a:t>משטר הפעלה :</a:t>
            </a:r>
            <a:endParaRPr kumimoji="0" lang="en-US" sz="2400" b="1" i="0" u="none" strike="noStrike" kern="1200" cap="none" spc="0" normalizeH="0" baseline="0" noProof="0" dirty="0">
              <a:ln>
                <a:noFill/>
              </a:ln>
              <a:solidFill>
                <a:schemeClr val="bg1"/>
              </a:solidFill>
              <a:effectLst/>
              <a:uLnTx/>
              <a:uFillTx/>
              <a:latin typeface="+mn-lt"/>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mn-lt"/>
                <a:ea typeface="+mn-ea"/>
                <a:cs typeface="+mn-cs"/>
              </a:rPr>
              <a:t>Shutdown on Demand </a:t>
            </a:r>
            <a:r>
              <a:rPr kumimoji="0" lang="he-IL" sz="2400" b="1" i="0" u="none" strike="noStrike" kern="1200" cap="none" spc="0" normalizeH="0" baseline="0" noProof="0" dirty="0">
                <a:ln>
                  <a:noFill/>
                </a:ln>
                <a:solidFill>
                  <a:schemeClr val="bg1"/>
                </a:solidFill>
                <a:effectLst/>
                <a:uLnTx/>
                <a:uFillTx/>
                <a:latin typeface="+mn-lt"/>
                <a:ea typeface="+mn-ea"/>
                <a:cs typeface="+mn-cs"/>
              </a:rPr>
              <a:t>רדאר משולב עם תצפיתנים</a:t>
            </a:r>
          </a:p>
        </p:txBody>
      </p:sp>
    </p:spTree>
    <p:extLst>
      <p:ext uri="{BB962C8B-B14F-4D97-AF65-F5344CB8AC3E}">
        <p14:creationId xmlns:p14="http://schemas.microsoft.com/office/powerpoint/2010/main" val="953149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a:extLst>
              <a:ext uri="{C183D7F6-B498-43B3-948B-1728B52AA6E4}">
                <adec:decorative xmlns:adec="http://schemas.microsoft.com/office/drawing/2017/decorative" val="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64183" y="1371600"/>
            <a:ext cx="8225486" cy="5486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a:spLocks noGrp="1"/>
          </p:cNvSpPr>
          <p:nvPr>
            <p:ph type="title" idx="4294967295"/>
          </p:nvPr>
        </p:nvSpPr>
        <p:spPr>
          <a:xfrm>
            <a:off x="3398645" y="518615"/>
            <a:ext cx="5816016" cy="461665"/>
          </a:xfrm>
          <a:prstGeom prst="rect">
            <a:avLst/>
          </a:prstGeom>
          <a:noFill/>
          <a:ln>
            <a:noFill/>
            <a:prstDash/>
          </a:ln>
          <a:effectLst/>
        </p:spPr>
        <p:txBody>
          <a:bodyPr rot="0" spcFirstLastPara="0" vertOverflow="overflow" horzOverflow="overflow" vert="horz" wrap="none" lIns="91440" tIns="45720" rIns="91440" bIns="45720" numCol="1" spcCol="0" rtlCol="1" fromWordArt="0" anchor="t" anchorCtr="0" forceAA="0" compatLnSpc="1">
            <a:prstTxWarp prst="textNoShape">
              <a:avLst/>
            </a:prstTxWarp>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a:noFill/>
                </a:ln>
                <a:solidFill>
                  <a:schemeClr val="bg1"/>
                </a:solidFill>
                <a:effectLst/>
                <a:uLnTx/>
                <a:uFillTx/>
                <a:latin typeface="+mn-lt"/>
                <a:ea typeface="+mn-ea"/>
                <a:cs typeface="+mn-cs"/>
              </a:rPr>
              <a:t>חוות רוח בהקמה בגולן ומניעת פגיעה בנשרים</a:t>
            </a:r>
          </a:p>
        </p:txBody>
      </p:sp>
      <p:pic>
        <p:nvPicPr>
          <p:cNvPr id="4" name="Picture 6">
            <a:extLs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308" y="1992572"/>
            <a:ext cx="5339143" cy="400435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33733" y="6433235"/>
            <a:ext cx="1606530" cy="369332"/>
          </a:xfrm>
          <a:prstGeom prst="rect">
            <a:avLst/>
          </a:prstGeom>
          <a:noFill/>
        </p:spPr>
        <p:txBody>
          <a:bodyPr wrap="none" rtlCol="1">
            <a:spAutoFit/>
          </a:bodyPr>
          <a:lstStyle/>
          <a:p>
            <a:r>
              <a:rPr lang="he-IL" dirty="0"/>
              <a:t>*תמונות מספרד</a:t>
            </a:r>
          </a:p>
        </p:txBody>
      </p:sp>
    </p:spTree>
    <p:extLst>
      <p:ext uri="{BB962C8B-B14F-4D97-AF65-F5344CB8AC3E}">
        <p14:creationId xmlns:p14="http://schemas.microsoft.com/office/powerpoint/2010/main" val="3358772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C183D7F6-B498-43B3-948B-1728B52AA6E4}">
                <adec:decorative xmlns:adec="http://schemas.microsoft.com/office/drawing/2017/decorative" val="1"/>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027714" y="1330779"/>
            <a:ext cx="7369628" cy="5527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מלבן 3"/>
          <p:cNvSpPr/>
          <p:nvPr/>
        </p:nvSpPr>
        <p:spPr>
          <a:xfrm>
            <a:off x="4324717" y="2576246"/>
            <a:ext cx="3415589" cy="2640723"/>
          </a:xfrm>
          <a:prstGeom prst="rect">
            <a:avLst/>
          </a:prstGeom>
        </p:spPr>
        <p:txBody>
          <a:bodyPr wrap="square">
            <a:spAutoFit/>
          </a:bodyPr>
          <a:lstStyle/>
          <a:p>
            <a:pPr marL="342900" indent="-342900">
              <a:lnSpc>
                <a:spcPct val="115000"/>
              </a:lnSpc>
              <a:buFont typeface="Symbol"/>
              <a:buChar char=""/>
            </a:pPr>
            <a:r>
              <a:rPr lang="he-IL" sz="1600" dirty="0">
                <a:solidFill>
                  <a:schemeClr val="bg1"/>
                </a:solidFill>
              </a:rPr>
              <a:t>הפסקת פעילות סרק של טורבינות בשעות הלילה</a:t>
            </a:r>
            <a:endParaRPr lang="en-US" sz="1600" dirty="0">
              <a:solidFill>
                <a:schemeClr val="bg1"/>
              </a:solidFill>
            </a:endParaRPr>
          </a:p>
          <a:p>
            <a:pPr marL="342900" indent="-342900">
              <a:lnSpc>
                <a:spcPct val="115000"/>
              </a:lnSpc>
              <a:buFont typeface="Symbol"/>
              <a:buChar char=""/>
            </a:pPr>
            <a:r>
              <a:rPr lang="he-IL" sz="1600" dirty="0">
                <a:solidFill>
                  <a:schemeClr val="bg1"/>
                </a:solidFill>
              </a:rPr>
              <a:t>הנצת (</a:t>
            </a:r>
            <a:r>
              <a:rPr lang="en-US" sz="1600" dirty="0">
                <a:solidFill>
                  <a:schemeClr val="bg1"/>
                </a:solidFill>
              </a:rPr>
              <a:t>feathering</a:t>
            </a:r>
            <a:r>
              <a:rPr lang="he-IL" sz="1600" dirty="0">
                <a:solidFill>
                  <a:schemeClr val="bg1"/>
                </a:solidFill>
              </a:rPr>
              <a:t>) להבי הטורבינה תוך שינוי זווית ההתקפה של הלהבים.</a:t>
            </a:r>
            <a:endParaRPr lang="en-US" sz="1600" dirty="0">
              <a:solidFill>
                <a:schemeClr val="bg1"/>
              </a:solidFill>
            </a:endParaRPr>
          </a:p>
          <a:p>
            <a:pPr marL="342900" indent="-342900">
              <a:lnSpc>
                <a:spcPct val="115000"/>
              </a:lnSpc>
              <a:buFont typeface="Symbol"/>
              <a:buChar char=""/>
            </a:pPr>
            <a:r>
              <a:rPr lang="he-IL" sz="1600" dirty="0">
                <a:solidFill>
                  <a:schemeClr val="bg1"/>
                </a:solidFill>
              </a:rPr>
              <a:t>העלאת מהירות הסף (</a:t>
            </a:r>
            <a:r>
              <a:rPr lang="en-US" sz="1600" dirty="0">
                <a:solidFill>
                  <a:schemeClr val="bg1"/>
                </a:solidFill>
              </a:rPr>
              <a:t>cut-in speed</a:t>
            </a:r>
            <a:r>
              <a:rPr lang="he-IL" sz="1600" dirty="0">
                <a:solidFill>
                  <a:schemeClr val="bg1"/>
                </a:solidFill>
              </a:rPr>
              <a:t>) לתחילת פעולת הטורבינות.</a:t>
            </a:r>
            <a:endParaRPr lang="en-US" sz="1600" dirty="0">
              <a:solidFill>
                <a:schemeClr val="bg1"/>
              </a:solidFill>
            </a:endParaRPr>
          </a:p>
          <a:p>
            <a:pPr marL="342900" indent="-342900">
              <a:lnSpc>
                <a:spcPct val="115000"/>
              </a:lnSpc>
              <a:buFont typeface="Symbol"/>
              <a:buChar char=""/>
            </a:pPr>
            <a:r>
              <a:rPr lang="he-IL" sz="1600" dirty="0">
                <a:solidFill>
                  <a:schemeClr val="bg1"/>
                </a:solidFill>
              </a:rPr>
              <a:t>הפעלת משטר קפדני בתנאי אקלים של רוח חלשה וטמפרטורות גבוהות.</a:t>
            </a:r>
            <a:endParaRPr lang="en-US" sz="1600" dirty="0">
              <a:solidFill>
                <a:schemeClr val="bg1"/>
              </a:solidFill>
              <a:ea typeface="Calibri"/>
              <a:cs typeface="Arial"/>
            </a:endParaRPr>
          </a:p>
        </p:txBody>
      </p:sp>
      <p:sp>
        <p:nvSpPr>
          <p:cNvPr id="5" name="TextBox 4"/>
          <p:cNvSpPr txBox="1">
            <a:spLocks noGrp="1"/>
          </p:cNvSpPr>
          <p:nvPr>
            <p:ph type="title" idx="4294967295"/>
          </p:nvPr>
        </p:nvSpPr>
        <p:spPr>
          <a:xfrm>
            <a:off x="1394900" y="477213"/>
            <a:ext cx="7269669" cy="461665"/>
          </a:xfrm>
          <a:prstGeom prst="rect">
            <a:avLst/>
          </a:prstGeom>
          <a:noFill/>
          <a:ln>
            <a:noFill/>
            <a:prstDash/>
          </a:ln>
          <a:effectLst/>
        </p:spPr>
        <p:txBody>
          <a:bodyPr rot="0" spcFirstLastPara="0" vertOverflow="overflow" horzOverflow="overflow" vert="horz" wrap="square" lIns="91440" tIns="45720" rIns="91440" bIns="45720" numCol="1" spcCol="0" rtlCol="1" fromWordArt="0" anchor="t" anchorCtr="0" forceAA="0" compatLnSpc="1">
            <a:prstTxWarp prst="textNoShape">
              <a:avLst/>
            </a:prstTxWarp>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a:noFill/>
                </a:ln>
                <a:solidFill>
                  <a:schemeClr val="bg1"/>
                </a:solidFill>
                <a:effectLst/>
                <a:uLnTx/>
                <a:uFillTx/>
                <a:latin typeface="+mn-lt"/>
                <a:ea typeface="+mn-ea"/>
                <a:cs typeface="+mn-cs"/>
              </a:rPr>
              <a:t>משטר הפעלה לעטלפים</a:t>
            </a:r>
          </a:p>
        </p:txBody>
      </p:sp>
    </p:spTree>
    <p:extLst>
      <p:ext uri="{BB962C8B-B14F-4D97-AF65-F5344CB8AC3E}">
        <p14:creationId xmlns:p14="http://schemas.microsoft.com/office/powerpoint/2010/main" val="1083632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טורבינות רוח עמק הבכא, רמת הגולן - חד עתיר">
            <a:extLst>
              <a:ext uri="{C183D7F6-B498-43B3-948B-1728B52AA6E4}">
                <adec:decorative xmlns:adec="http://schemas.microsoft.com/office/drawing/2017/decorative" val="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29622" y="2049736"/>
            <a:ext cx="7670876" cy="431374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הערכה כלכלית-סביבתית של הפקת אנרגיה באמצעות טורבינות רוח בישראל - אקולוגיה  וסביבה"/>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4563" y="1228643"/>
            <a:ext cx="4075059" cy="5433413"/>
          </a:xfrm>
          <a:prstGeom prst="rect">
            <a:avLst/>
          </a:prstGeom>
          <a:noFill/>
          <a:extLst>
            <a:ext uri="{909E8E84-426E-40DD-AFC4-6F175D3DCCD1}">
              <a14:hiddenFill xmlns:a14="http://schemas.microsoft.com/office/drawing/2010/main">
                <a:solidFill>
                  <a:srgbClr val="FFFFFF"/>
                </a:solidFill>
              </a14:hiddenFill>
            </a:ext>
          </a:extLst>
        </p:spPr>
      </p:pic>
      <p:pic>
        <p:nvPicPr>
          <p:cNvPr id="2" name="תמונה 2">
            <a:extLs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010526" y="1116374"/>
            <a:ext cx="3550104" cy="574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Grp="1"/>
          </p:cNvSpPr>
          <p:nvPr>
            <p:ph type="title" idx="4294967295"/>
          </p:nvPr>
        </p:nvSpPr>
        <p:spPr>
          <a:xfrm>
            <a:off x="1394900" y="477213"/>
            <a:ext cx="10165730" cy="461665"/>
          </a:xfrm>
          <a:prstGeom prst="rect">
            <a:avLst/>
          </a:prstGeom>
          <a:noFill/>
          <a:ln>
            <a:noFill/>
            <a:prstDash/>
          </a:ln>
          <a:effectLst/>
        </p:spPr>
        <p:txBody>
          <a:bodyPr rot="0" spcFirstLastPara="0" vertOverflow="overflow" horzOverflow="overflow" vert="horz" wrap="square" lIns="91440" tIns="45720" rIns="91440" bIns="45720" numCol="1" spcCol="0" rtlCol="1" fromWordArt="0" anchor="t" anchorCtr="0" forceAA="0" compatLnSpc="1">
            <a:prstTxWarp prst="textNoShape">
              <a:avLst/>
            </a:prstTxWarp>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a:noFill/>
                </a:ln>
                <a:solidFill>
                  <a:schemeClr val="bg1"/>
                </a:solidFill>
                <a:effectLst/>
                <a:uLnTx/>
                <a:uFillTx/>
                <a:latin typeface="+mn-lt"/>
                <a:ea typeface="+mn-ea"/>
                <a:cs typeface="+mn-cs"/>
              </a:rPr>
              <a:t>נדרש לבחון את הטורבינות שיחלו לפעול בשנים הקרובות  לפני שמאשרים עוד</a:t>
            </a:r>
          </a:p>
        </p:txBody>
      </p:sp>
    </p:spTree>
    <p:extLst>
      <p:ext uri="{BB962C8B-B14F-4D97-AF65-F5344CB8AC3E}">
        <p14:creationId xmlns:p14="http://schemas.microsoft.com/office/powerpoint/2010/main" val="1935117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C183D7F6-B498-43B3-948B-1728B52AA6E4}">
                <adec:decorative xmlns:adec="http://schemas.microsoft.com/office/drawing/2017/decorative" val="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05786" y="1362961"/>
            <a:ext cx="5849561" cy="4132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קבוצה 2">
            <a:extLst>
              <a:ext uri="{C183D7F6-B498-43B3-948B-1728B52AA6E4}">
                <adec:decorative xmlns:adec="http://schemas.microsoft.com/office/drawing/2017/decorative" val="1"/>
              </a:ext>
            </a:extLst>
          </p:cNvPr>
          <p:cNvGrpSpPr/>
          <p:nvPr/>
        </p:nvGrpSpPr>
        <p:grpSpPr>
          <a:xfrm>
            <a:off x="319076" y="1362961"/>
            <a:ext cx="5628254" cy="2107984"/>
            <a:chOff x="395536" y="3429000"/>
            <a:chExt cx="8572500" cy="3082533"/>
          </a:xfrm>
        </p:grpSpPr>
        <p:pic>
          <p:nvPicPr>
            <p:cNvPr id="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5536" y="3429000"/>
              <a:ext cx="85725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מלבן 4"/>
            <p:cNvSpPr/>
            <p:nvPr/>
          </p:nvSpPr>
          <p:spPr>
            <a:xfrm>
              <a:off x="395536" y="6061467"/>
              <a:ext cx="4982158" cy="450066"/>
            </a:xfrm>
            <a:prstGeom prst="rect">
              <a:avLst/>
            </a:prstGeom>
          </p:spPr>
          <p:txBody>
            <a:bodyPr wrap="none">
              <a:spAutoFit/>
            </a:bodyPr>
            <a:lstStyle/>
            <a:p>
              <a:r>
                <a:rPr lang="en-US" sz="1400" dirty="0">
                  <a:solidFill>
                    <a:prstClr val="black"/>
                  </a:solidFill>
                  <a:latin typeface="Calibri"/>
                </a:rPr>
                <a:t>http://solarcellcentral.com/csp_page.html</a:t>
              </a:r>
              <a:endParaRPr lang="he-IL" sz="1400" dirty="0">
                <a:solidFill>
                  <a:prstClr val="black"/>
                </a:solidFill>
                <a:latin typeface="Calibri"/>
                <a:cs typeface="Arial" panose="020B0604020202020204" pitchFamily="34" charset="0"/>
              </a:endParaRPr>
            </a:p>
          </p:txBody>
        </p:sp>
      </p:grpSp>
      <p:pic>
        <p:nvPicPr>
          <p:cNvPr id="6" name="Picture 2">
            <a:extLs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9609" y="3613000"/>
            <a:ext cx="3384594" cy="3008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קבוצה 6" descr="פנלים סולריים"/>
          <p:cNvGrpSpPr/>
          <p:nvPr/>
        </p:nvGrpSpPr>
        <p:grpSpPr>
          <a:xfrm>
            <a:off x="2656629" y="2220822"/>
            <a:ext cx="7806520" cy="4400706"/>
            <a:chOff x="179512" y="3362194"/>
            <a:chExt cx="6673389" cy="3607472"/>
          </a:xfrm>
        </p:grpSpPr>
        <p:pic>
          <p:nvPicPr>
            <p:cNvPr id="8"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79513" y="3362194"/>
              <a:ext cx="6673388" cy="3268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מלבן 8">
              <a:extLst>
                <a:ext uri="{C183D7F6-B498-43B3-948B-1728B52AA6E4}">
                  <adec:decorative xmlns:adec="http://schemas.microsoft.com/office/drawing/2017/decorative" val="1"/>
                </a:ext>
              </a:extLst>
            </p:cNvPr>
            <p:cNvSpPr/>
            <p:nvPr/>
          </p:nvSpPr>
          <p:spPr>
            <a:xfrm>
              <a:off x="179512" y="6661889"/>
              <a:ext cx="3504164" cy="307777"/>
            </a:xfrm>
            <a:prstGeom prst="rect">
              <a:avLst/>
            </a:prstGeom>
          </p:spPr>
          <p:txBody>
            <a:bodyPr wrap="none">
              <a:spAutoFit/>
            </a:bodyPr>
            <a:lstStyle/>
            <a:p>
              <a:r>
                <a:rPr lang="en-US" sz="1400" dirty="0">
                  <a:solidFill>
                    <a:prstClr val="black"/>
                  </a:solidFill>
                  <a:latin typeface="Calibri"/>
                </a:rPr>
                <a:t>http://direct.haokets.org/tag/</a:t>
              </a:r>
              <a:r>
                <a:rPr lang="he-IL" sz="1400" dirty="0">
                  <a:solidFill>
                    <a:prstClr val="black"/>
                  </a:solidFill>
                  <a:latin typeface="Calibri"/>
                  <a:cs typeface="Arial" panose="020B0604020202020204" pitchFamily="34" charset="0"/>
                </a:rPr>
                <a:t>אנרגיה-סולארית</a:t>
              </a:r>
            </a:p>
          </p:txBody>
        </p:sp>
      </p:grpSp>
      <p:sp>
        <p:nvSpPr>
          <p:cNvPr id="10" name="כותרת 1"/>
          <p:cNvSpPr>
            <a:spLocks noGrp="1"/>
          </p:cNvSpPr>
          <p:nvPr>
            <p:ph type="title"/>
          </p:nvPr>
        </p:nvSpPr>
        <p:spPr>
          <a:xfrm>
            <a:off x="3244152" y="654428"/>
            <a:ext cx="7423848" cy="318161"/>
          </a:xfrm>
        </p:spPr>
        <p:txBody>
          <a:bodyPr/>
          <a:lstStyle/>
          <a:p>
            <a:pPr rtl="1"/>
            <a:r>
              <a:rPr lang="he-IL" sz="3200" dirty="0" err="1">
                <a:solidFill>
                  <a:schemeClr val="bg1"/>
                </a:solidFill>
              </a:rPr>
              <a:t>אנרגייה</a:t>
            </a:r>
            <a:r>
              <a:rPr lang="he-IL" sz="3200" dirty="0">
                <a:solidFill>
                  <a:schemeClr val="bg1"/>
                </a:solidFill>
              </a:rPr>
              <a:t> סולארית</a:t>
            </a:r>
          </a:p>
        </p:txBody>
      </p:sp>
    </p:spTree>
    <p:extLst>
      <p:ext uri="{BB962C8B-B14F-4D97-AF65-F5344CB8AC3E}">
        <p14:creationId xmlns:p14="http://schemas.microsoft.com/office/powerpoint/2010/main" val="954088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Global Energy Consumption | EARTH 104: Earth and the Environment  (Developmen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462046" y="1391786"/>
            <a:ext cx="7814717" cy="539736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a:spLocks noGrp="1"/>
          </p:cNvSpPr>
          <p:nvPr>
            <p:ph type="title" idx="4294967295"/>
          </p:nvPr>
        </p:nvSpPr>
        <p:spPr>
          <a:xfrm>
            <a:off x="4232440" y="537029"/>
            <a:ext cx="4273927" cy="461665"/>
          </a:xfrm>
          <a:prstGeom prst="rect">
            <a:avLst/>
          </a:prstGeom>
          <a:noFill/>
          <a:ln>
            <a:noFill/>
            <a:prstDash/>
          </a:ln>
          <a:effectLst/>
        </p:spPr>
        <p:txBody>
          <a:bodyPr rot="0" spcFirstLastPara="0" vertOverflow="overflow" horzOverflow="overflow" vert="horz" wrap="none" lIns="91440" tIns="45720" rIns="91440" bIns="45720" numCol="1" spcCol="0" rtlCol="1" fromWordArt="0" anchor="t" anchorCtr="0" forceAA="0" compatLnSpc="1">
            <a:prstTxWarp prst="textNoShape">
              <a:avLst/>
            </a:prstTxWarp>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a:noFill/>
                </a:ln>
                <a:solidFill>
                  <a:schemeClr val="bg1"/>
                </a:solidFill>
                <a:effectLst/>
                <a:uLnTx/>
                <a:uFillTx/>
                <a:latin typeface="+mn-lt"/>
                <a:ea typeface="+mn-ea"/>
                <a:cs typeface="+mn-cs"/>
              </a:rPr>
              <a:t>גודל </a:t>
            </a:r>
            <a:r>
              <a:rPr kumimoji="0" lang="he-IL" sz="2400" b="1" i="0" u="none" strike="noStrike" kern="1200" cap="none" spc="0" normalizeH="0" baseline="0" noProof="0" dirty="0" err="1">
                <a:ln>
                  <a:noFill/>
                </a:ln>
                <a:solidFill>
                  <a:schemeClr val="bg1"/>
                </a:solidFill>
                <a:effectLst/>
                <a:uLnTx/>
                <a:uFillTx/>
                <a:latin typeface="+mn-lt"/>
                <a:ea typeface="+mn-ea"/>
                <a:cs typeface="+mn-cs"/>
              </a:rPr>
              <a:t>האוכלוסיה</a:t>
            </a:r>
            <a:r>
              <a:rPr kumimoji="0" lang="he-IL" sz="2400" b="1" i="0" u="none" strike="noStrike" kern="1200" cap="none" spc="0" normalizeH="0" baseline="0" noProof="0" dirty="0">
                <a:ln>
                  <a:noFill/>
                </a:ln>
                <a:solidFill>
                  <a:schemeClr val="bg1"/>
                </a:solidFill>
                <a:effectLst/>
                <a:uLnTx/>
                <a:uFillTx/>
                <a:latin typeface="+mn-lt"/>
                <a:ea typeface="+mn-ea"/>
                <a:cs typeface="+mn-cs"/>
              </a:rPr>
              <a:t> וצריכת האנרגיה </a:t>
            </a:r>
          </a:p>
        </p:txBody>
      </p:sp>
    </p:spTree>
    <p:extLst>
      <p:ext uri="{BB962C8B-B14F-4D97-AF65-F5344CB8AC3E}">
        <p14:creationId xmlns:p14="http://schemas.microsoft.com/office/powerpoint/2010/main" val="1231798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4324717" y="2576246"/>
            <a:ext cx="3415589" cy="2640723"/>
          </a:xfrm>
          <a:prstGeom prst="rect">
            <a:avLst/>
          </a:prstGeom>
        </p:spPr>
        <p:txBody>
          <a:bodyPr wrap="square">
            <a:spAutoFit/>
          </a:bodyPr>
          <a:lstStyle/>
          <a:p>
            <a:pPr marL="342900" indent="-342900">
              <a:lnSpc>
                <a:spcPct val="115000"/>
              </a:lnSpc>
              <a:buFont typeface="Symbol"/>
              <a:buChar char=""/>
            </a:pPr>
            <a:r>
              <a:rPr lang="he-IL" sz="1600" dirty="0">
                <a:solidFill>
                  <a:schemeClr val="bg1"/>
                </a:solidFill>
              </a:rPr>
              <a:t>הפסקת פעילות סרק של טורבינות בשעות הלילה</a:t>
            </a:r>
            <a:endParaRPr lang="en-US" sz="1600" dirty="0">
              <a:solidFill>
                <a:schemeClr val="bg1"/>
              </a:solidFill>
            </a:endParaRPr>
          </a:p>
          <a:p>
            <a:pPr marL="342900" indent="-342900">
              <a:lnSpc>
                <a:spcPct val="115000"/>
              </a:lnSpc>
              <a:buFont typeface="Symbol"/>
              <a:buChar char=""/>
            </a:pPr>
            <a:r>
              <a:rPr lang="he-IL" sz="1600" dirty="0">
                <a:solidFill>
                  <a:schemeClr val="bg1"/>
                </a:solidFill>
              </a:rPr>
              <a:t>הנצת (</a:t>
            </a:r>
            <a:r>
              <a:rPr lang="en-US" sz="1600" dirty="0">
                <a:solidFill>
                  <a:schemeClr val="bg1"/>
                </a:solidFill>
              </a:rPr>
              <a:t>feathering</a:t>
            </a:r>
            <a:r>
              <a:rPr lang="he-IL" sz="1600" dirty="0">
                <a:solidFill>
                  <a:schemeClr val="bg1"/>
                </a:solidFill>
              </a:rPr>
              <a:t>) להבי הטורבינה תוך שינוי זווית ההתקפה של הלהבים.</a:t>
            </a:r>
            <a:endParaRPr lang="en-US" sz="1600" dirty="0">
              <a:solidFill>
                <a:schemeClr val="bg1"/>
              </a:solidFill>
            </a:endParaRPr>
          </a:p>
          <a:p>
            <a:pPr marL="342900" indent="-342900">
              <a:lnSpc>
                <a:spcPct val="115000"/>
              </a:lnSpc>
              <a:buFont typeface="Symbol"/>
              <a:buChar char=""/>
            </a:pPr>
            <a:r>
              <a:rPr lang="he-IL" sz="1600" dirty="0">
                <a:solidFill>
                  <a:schemeClr val="bg1"/>
                </a:solidFill>
              </a:rPr>
              <a:t>העלאת מהירות הסף (</a:t>
            </a:r>
            <a:r>
              <a:rPr lang="en-US" sz="1600" dirty="0">
                <a:solidFill>
                  <a:schemeClr val="bg1"/>
                </a:solidFill>
              </a:rPr>
              <a:t>cut-in speed</a:t>
            </a:r>
            <a:r>
              <a:rPr lang="he-IL" sz="1600" dirty="0">
                <a:solidFill>
                  <a:schemeClr val="bg1"/>
                </a:solidFill>
              </a:rPr>
              <a:t>) לתחילת פעולת הטורבינות.</a:t>
            </a:r>
            <a:endParaRPr lang="en-US" sz="1600" dirty="0">
              <a:solidFill>
                <a:schemeClr val="bg1"/>
              </a:solidFill>
            </a:endParaRPr>
          </a:p>
          <a:p>
            <a:pPr marL="342900" indent="-342900">
              <a:lnSpc>
                <a:spcPct val="115000"/>
              </a:lnSpc>
              <a:buFont typeface="Symbol"/>
              <a:buChar char=""/>
            </a:pPr>
            <a:r>
              <a:rPr lang="he-IL" sz="1600" dirty="0">
                <a:solidFill>
                  <a:schemeClr val="bg1"/>
                </a:solidFill>
              </a:rPr>
              <a:t>הפעלת משטר קפדני בתנאי אקלים של רוח חלשה וטמפרטורות גבוהות.</a:t>
            </a:r>
            <a:endParaRPr lang="en-US" sz="1600" dirty="0">
              <a:solidFill>
                <a:schemeClr val="bg1"/>
              </a:solidFill>
              <a:ea typeface="Calibri"/>
              <a:cs typeface="Arial"/>
            </a:endParaRPr>
          </a:p>
        </p:txBody>
      </p:sp>
      <p:sp>
        <p:nvSpPr>
          <p:cNvPr id="6" name="כותרת 1"/>
          <p:cNvSpPr>
            <a:spLocks noGrp="1"/>
          </p:cNvSpPr>
          <p:nvPr>
            <p:ph type="title"/>
          </p:nvPr>
        </p:nvSpPr>
        <p:spPr>
          <a:xfrm>
            <a:off x="609600" y="274638"/>
            <a:ext cx="10972800" cy="1143000"/>
          </a:xfrm>
        </p:spPr>
        <p:txBody>
          <a:bodyPr>
            <a:normAutofit/>
          </a:bodyPr>
          <a:lstStyle/>
          <a:p>
            <a:r>
              <a:rPr lang="he-IL" sz="2400" dirty="0">
                <a:solidFill>
                  <a:schemeClr val="bg1"/>
                </a:solidFill>
                <a:cs typeface="+mn-cs"/>
              </a:rPr>
              <a:t>השפעות אקולוגיות אפשריות למיקום תחנות סולאריות, הקמתן ותפעולן:</a:t>
            </a:r>
          </a:p>
        </p:txBody>
      </p:sp>
      <p:sp>
        <p:nvSpPr>
          <p:cNvPr id="7" name="מציין מיקום תוכן 2"/>
          <p:cNvSpPr txBox="1">
            <a:spLocks/>
          </p:cNvSpPr>
          <p:nvPr/>
        </p:nvSpPr>
        <p:spPr>
          <a:xfrm>
            <a:off x="1046328" y="1750326"/>
            <a:ext cx="10972800"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r>
              <a:rPr lang="he-IL" dirty="0"/>
              <a:t>מתקן סולארי דומה בהיבטים שונים לישוב: בינוי, תאורה, גידור, מינים פולשים, כביש גישה, קו מתח.</a:t>
            </a:r>
          </a:p>
          <a:p>
            <a:pPr algn="r" rtl="1"/>
            <a:r>
              <a:rPr lang="he-IL" dirty="0"/>
              <a:t>שונה משטח חקלאי – מעט ריסוס, הרבה נגר, גידור מאסיבי, אם יש צומח הוא מתייצב ויכול להיות מקומי.</a:t>
            </a:r>
          </a:p>
          <a:p>
            <a:pPr algn="r" rtl="1"/>
            <a:r>
              <a:rPr lang="he-IL" dirty="0"/>
              <a:t>דומה לשטח חקלאי – ריסוס, מינים פולשים, ריכוז מכרסמים גבוה, משיכת מינים מתפרצים. </a:t>
            </a:r>
          </a:p>
        </p:txBody>
      </p:sp>
    </p:spTree>
    <p:extLst>
      <p:ext uri="{BB962C8B-B14F-4D97-AF65-F5344CB8AC3E}">
        <p14:creationId xmlns:p14="http://schemas.microsoft.com/office/powerpoint/2010/main" val="1744439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4324717" y="2576246"/>
            <a:ext cx="3415589" cy="2640723"/>
          </a:xfrm>
          <a:prstGeom prst="rect">
            <a:avLst/>
          </a:prstGeom>
        </p:spPr>
        <p:txBody>
          <a:bodyPr wrap="square">
            <a:spAutoFit/>
          </a:bodyPr>
          <a:lstStyle/>
          <a:p>
            <a:pPr marL="342900" indent="-342900">
              <a:lnSpc>
                <a:spcPct val="115000"/>
              </a:lnSpc>
              <a:buFont typeface="Symbol"/>
              <a:buChar char=""/>
            </a:pPr>
            <a:r>
              <a:rPr lang="he-IL" sz="1600" dirty="0">
                <a:solidFill>
                  <a:schemeClr val="bg1"/>
                </a:solidFill>
              </a:rPr>
              <a:t>הפסקת פעילות סרק של טורבינות בשעות הלילה</a:t>
            </a:r>
            <a:endParaRPr lang="en-US" sz="1600" dirty="0">
              <a:solidFill>
                <a:schemeClr val="bg1"/>
              </a:solidFill>
            </a:endParaRPr>
          </a:p>
          <a:p>
            <a:pPr marL="342900" indent="-342900">
              <a:lnSpc>
                <a:spcPct val="115000"/>
              </a:lnSpc>
              <a:buFont typeface="Symbol"/>
              <a:buChar char=""/>
            </a:pPr>
            <a:r>
              <a:rPr lang="he-IL" sz="1600" dirty="0">
                <a:solidFill>
                  <a:schemeClr val="bg1"/>
                </a:solidFill>
              </a:rPr>
              <a:t>הנצת (</a:t>
            </a:r>
            <a:r>
              <a:rPr lang="en-US" sz="1600" dirty="0">
                <a:solidFill>
                  <a:schemeClr val="bg1"/>
                </a:solidFill>
              </a:rPr>
              <a:t>feathering</a:t>
            </a:r>
            <a:r>
              <a:rPr lang="he-IL" sz="1600" dirty="0">
                <a:solidFill>
                  <a:schemeClr val="bg1"/>
                </a:solidFill>
              </a:rPr>
              <a:t>) להבי הטורבינה תוך שינוי זווית ההתקפה של הלהבים.</a:t>
            </a:r>
            <a:endParaRPr lang="en-US" sz="1600" dirty="0">
              <a:solidFill>
                <a:schemeClr val="bg1"/>
              </a:solidFill>
            </a:endParaRPr>
          </a:p>
          <a:p>
            <a:pPr marL="342900" indent="-342900">
              <a:lnSpc>
                <a:spcPct val="115000"/>
              </a:lnSpc>
              <a:buFont typeface="Symbol"/>
              <a:buChar char=""/>
            </a:pPr>
            <a:r>
              <a:rPr lang="he-IL" sz="1600" dirty="0">
                <a:solidFill>
                  <a:schemeClr val="bg1"/>
                </a:solidFill>
              </a:rPr>
              <a:t>העלאת מהירות הסף (</a:t>
            </a:r>
            <a:r>
              <a:rPr lang="en-US" sz="1600" dirty="0">
                <a:solidFill>
                  <a:schemeClr val="bg1"/>
                </a:solidFill>
              </a:rPr>
              <a:t>cut-in speed</a:t>
            </a:r>
            <a:r>
              <a:rPr lang="he-IL" sz="1600" dirty="0">
                <a:solidFill>
                  <a:schemeClr val="bg1"/>
                </a:solidFill>
              </a:rPr>
              <a:t>) לתחילת פעולת הטורבינות.</a:t>
            </a:r>
            <a:endParaRPr lang="en-US" sz="1600" dirty="0">
              <a:solidFill>
                <a:schemeClr val="bg1"/>
              </a:solidFill>
            </a:endParaRPr>
          </a:p>
          <a:p>
            <a:pPr marL="342900" indent="-342900">
              <a:lnSpc>
                <a:spcPct val="115000"/>
              </a:lnSpc>
              <a:buFont typeface="Symbol"/>
              <a:buChar char=""/>
            </a:pPr>
            <a:r>
              <a:rPr lang="he-IL" sz="1600" dirty="0">
                <a:solidFill>
                  <a:schemeClr val="bg1"/>
                </a:solidFill>
              </a:rPr>
              <a:t>הפעלת משטר קפדני בתנאי אקלים של רוח חלשה וטמפרטורות גבוהות.</a:t>
            </a:r>
            <a:endParaRPr lang="en-US" sz="1600" dirty="0">
              <a:solidFill>
                <a:schemeClr val="bg1"/>
              </a:solidFill>
              <a:ea typeface="Calibri"/>
              <a:cs typeface="Arial"/>
            </a:endParaRPr>
          </a:p>
        </p:txBody>
      </p:sp>
      <p:sp>
        <p:nvSpPr>
          <p:cNvPr id="3" name="כותרת 1"/>
          <p:cNvSpPr>
            <a:spLocks noGrp="1"/>
          </p:cNvSpPr>
          <p:nvPr>
            <p:ph type="title"/>
          </p:nvPr>
        </p:nvSpPr>
        <p:spPr>
          <a:xfrm>
            <a:off x="609600" y="274638"/>
            <a:ext cx="10972800" cy="1143000"/>
          </a:xfrm>
        </p:spPr>
        <p:txBody>
          <a:bodyPr/>
          <a:lstStyle/>
          <a:p>
            <a:pPr algn="ctr" rtl="1"/>
            <a:r>
              <a:rPr lang="he-IL" sz="2400" dirty="0">
                <a:solidFill>
                  <a:schemeClr val="bg1"/>
                </a:solidFill>
              </a:rPr>
              <a:t>ממה אנחנו חוששים</a:t>
            </a:r>
          </a:p>
        </p:txBody>
      </p:sp>
      <p:sp>
        <p:nvSpPr>
          <p:cNvPr id="5" name="מציין מיקום תוכן 2"/>
          <p:cNvSpPr txBox="1">
            <a:spLocks/>
          </p:cNvSpPr>
          <p:nvPr/>
        </p:nvSpPr>
        <p:spPr>
          <a:xfrm>
            <a:off x="609600" y="1600201"/>
            <a:ext cx="1097280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r>
              <a:rPr lang="he-IL" dirty="0"/>
              <a:t>מתקנים גדולים מאוד מכלים שטחים פתוחים טבעיים.</a:t>
            </a:r>
          </a:p>
          <a:p>
            <a:pPr algn="r" rtl="1"/>
            <a:r>
              <a:rPr lang="he-IL" dirty="0"/>
              <a:t>הדרישה לגידור מאסיבי מוסיפה על ישובים ותשתיות וגורמת לחסימת מסדרונות ליונקים גדולים ובינוניים.</a:t>
            </a:r>
          </a:p>
          <a:p>
            <a:pPr algn="r" rtl="1"/>
            <a:r>
              <a:rPr lang="he-IL" dirty="0"/>
              <a:t>השינוי בשטח יכול למשוך מינים מלווי אדם ולשנות מהותית את הרכב חברת בעלי החיים במקום.</a:t>
            </a:r>
          </a:p>
          <a:p>
            <a:pPr algn="r" rtl="1"/>
            <a:r>
              <a:rPr lang="he-IL" dirty="0"/>
              <a:t>קווי מתח חדשים נמתחים על מנת להעביר את האנרגיה – המחקר בעמק יזרעאל מביע על תמותה גדולה של עופות מהתנגשות בקווי חשמל.</a:t>
            </a:r>
          </a:p>
          <a:p>
            <a:pPr algn="r" rtl="1"/>
            <a:endParaRPr lang="he-IL" dirty="0"/>
          </a:p>
        </p:txBody>
      </p:sp>
    </p:spTree>
    <p:extLst>
      <p:ext uri="{BB962C8B-B14F-4D97-AF65-F5344CB8AC3E}">
        <p14:creationId xmlns:p14="http://schemas.microsoft.com/office/powerpoint/2010/main" val="24455653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1"/>
          <p:cNvSpPr>
            <a:spLocks noGrp="1"/>
          </p:cNvSpPr>
          <p:nvPr>
            <p:ph type="title"/>
          </p:nvPr>
        </p:nvSpPr>
        <p:spPr>
          <a:xfrm>
            <a:off x="3748585" y="217960"/>
            <a:ext cx="5572836" cy="1143000"/>
          </a:xfrm>
        </p:spPr>
        <p:txBody>
          <a:bodyPr>
            <a:normAutofit/>
          </a:bodyPr>
          <a:lstStyle/>
          <a:p>
            <a:pPr algn="l" rtl="1"/>
            <a:r>
              <a:rPr lang="he-IL" sz="2400" dirty="0">
                <a:solidFill>
                  <a:schemeClr val="bg1"/>
                </a:solidFill>
                <a:cs typeface="+mn-cs"/>
              </a:rPr>
              <a:t>שטחים פתוחים - מתקן בערבה</a:t>
            </a:r>
          </a:p>
        </p:txBody>
      </p:sp>
      <p:pic>
        <p:nvPicPr>
          <p:cNvPr id="4" name="Picture 2" descr="Israel hypes solar at Paris talks | times of israel -"/>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40680" y="1249828"/>
            <a:ext cx="10482496" cy="5900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5204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4324717" y="2576246"/>
            <a:ext cx="3415589" cy="2640723"/>
          </a:xfrm>
          <a:prstGeom prst="rect">
            <a:avLst/>
          </a:prstGeom>
        </p:spPr>
        <p:txBody>
          <a:bodyPr wrap="square">
            <a:spAutoFit/>
          </a:bodyPr>
          <a:lstStyle/>
          <a:p>
            <a:pPr marL="342900" indent="-342900">
              <a:lnSpc>
                <a:spcPct val="115000"/>
              </a:lnSpc>
              <a:buFont typeface="Symbol"/>
              <a:buChar char=""/>
            </a:pPr>
            <a:r>
              <a:rPr lang="he-IL" sz="1600" dirty="0">
                <a:solidFill>
                  <a:schemeClr val="bg1"/>
                </a:solidFill>
              </a:rPr>
              <a:t>הפסקת פעילות סרק של טורבינות בשעות הלילה</a:t>
            </a:r>
            <a:endParaRPr lang="en-US" sz="1600" dirty="0">
              <a:solidFill>
                <a:schemeClr val="bg1"/>
              </a:solidFill>
            </a:endParaRPr>
          </a:p>
          <a:p>
            <a:pPr marL="342900" indent="-342900">
              <a:lnSpc>
                <a:spcPct val="115000"/>
              </a:lnSpc>
              <a:buFont typeface="Symbol"/>
              <a:buChar char=""/>
            </a:pPr>
            <a:r>
              <a:rPr lang="he-IL" sz="1600" dirty="0">
                <a:solidFill>
                  <a:schemeClr val="bg1"/>
                </a:solidFill>
              </a:rPr>
              <a:t>הנצת (</a:t>
            </a:r>
            <a:r>
              <a:rPr lang="en-US" sz="1600" dirty="0">
                <a:solidFill>
                  <a:schemeClr val="bg1"/>
                </a:solidFill>
              </a:rPr>
              <a:t>feathering</a:t>
            </a:r>
            <a:r>
              <a:rPr lang="he-IL" sz="1600" dirty="0">
                <a:solidFill>
                  <a:schemeClr val="bg1"/>
                </a:solidFill>
              </a:rPr>
              <a:t>) להבי הטורבינה תוך שינוי זווית ההתקפה של הלהבים.</a:t>
            </a:r>
            <a:endParaRPr lang="en-US" sz="1600" dirty="0">
              <a:solidFill>
                <a:schemeClr val="bg1"/>
              </a:solidFill>
            </a:endParaRPr>
          </a:p>
          <a:p>
            <a:pPr marL="342900" indent="-342900">
              <a:lnSpc>
                <a:spcPct val="115000"/>
              </a:lnSpc>
              <a:buFont typeface="Symbol"/>
              <a:buChar char=""/>
            </a:pPr>
            <a:r>
              <a:rPr lang="he-IL" sz="1600" dirty="0">
                <a:solidFill>
                  <a:schemeClr val="bg1"/>
                </a:solidFill>
              </a:rPr>
              <a:t>העלאת מהירות הסף (</a:t>
            </a:r>
            <a:r>
              <a:rPr lang="en-US" sz="1600" dirty="0">
                <a:solidFill>
                  <a:schemeClr val="bg1"/>
                </a:solidFill>
              </a:rPr>
              <a:t>cut-in speed</a:t>
            </a:r>
            <a:r>
              <a:rPr lang="he-IL" sz="1600" dirty="0">
                <a:solidFill>
                  <a:schemeClr val="bg1"/>
                </a:solidFill>
              </a:rPr>
              <a:t>) לתחילת פעולת הטורבינות.</a:t>
            </a:r>
            <a:endParaRPr lang="en-US" sz="1600" dirty="0">
              <a:solidFill>
                <a:schemeClr val="bg1"/>
              </a:solidFill>
            </a:endParaRPr>
          </a:p>
          <a:p>
            <a:pPr marL="342900" indent="-342900">
              <a:lnSpc>
                <a:spcPct val="115000"/>
              </a:lnSpc>
              <a:buFont typeface="Symbol"/>
              <a:buChar char=""/>
            </a:pPr>
            <a:r>
              <a:rPr lang="he-IL" sz="1600" dirty="0">
                <a:solidFill>
                  <a:schemeClr val="bg1"/>
                </a:solidFill>
              </a:rPr>
              <a:t>הפעלת משטר קפדני בתנאי אקלים של רוח חלשה וטמפרטורות גבוהות.</a:t>
            </a:r>
            <a:endParaRPr lang="en-US" sz="1600" dirty="0">
              <a:solidFill>
                <a:schemeClr val="bg1"/>
              </a:solidFill>
              <a:ea typeface="Calibri"/>
              <a:cs typeface="Arial"/>
            </a:endParaRPr>
          </a:p>
        </p:txBody>
      </p:sp>
      <p:sp>
        <p:nvSpPr>
          <p:cNvPr id="3" name="כותרת 1"/>
          <p:cNvSpPr>
            <a:spLocks noGrp="1"/>
          </p:cNvSpPr>
          <p:nvPr>
            <p:ph type="title"/>
          </p:nvPr>
        </p:nvSpPr>
        <p:spPr>
          <a:xfrm>
            <a:off x="3748585" y="217960"/>
            <a:ext cx="5572836" cy="1143000"/>
          </a:xfrm>
        </p:spPr>
        <p:txBody>
          <a:bodyPr>
            <a:normAutofit/>
          </a:bodyPr>
          <a:lstStyle/>
          <a:p>
            <a:pPr algn="l" rtl="1"/>
            <a:r>
              <a:rPr lang="he-IL" sz="2400" dirty="0">
                <a:solidFill>
                  <a:schemeClr val="bg1"/>
                </a:solidFill>
                <a:cs typeface="+mn-cs"/>
              </a:rPr>
              <a:t>שטחים פתוחים - מתקן זמורות צפון הנגב</a:t>
            </a:r>
          </a:p>
        </p:txBody>
      </p:sp>
      <p:pic>
        <p:nvPicPr>
          <p:cNvPr id="5" name="Picture 3" descr="מתקן תמוקות"/>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37480" y="1288673"/>
            <a:ext cx="9517039" cy="5353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32861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4324717" y="2576246"/>
            <a:ext cx="3415589" cy="2640723"/>
          </a:xfrm>
          <a:prstGeom prst="rect">
            <a:avLst/>
          </a:prstGeom>
        </p:spPr>
        <p:txBody>
          <a:bodyPr wrap="square">
            <a:spAutoFit/>
          </a:bodyPr>
          <a:lstStyle/>
          <a:p>
            <a:pPr marL="342900" indent="-342900">
              <a:lnSpc>
                <a:spcPct val="115000"/>
              </a:lnSpc>
              <a:buFont typeface="Symbol"/>
              <a:buChar char=""/>
            </a:pPr>
            <a:r>
              <a:rPr lang="he-IL" sz="1600" dirty="0">
                <a:solidFill>
                  <a:schemeClr val="bg1"/>
                </a:solidFill>
              </a:rPr>
              <a:t>הפסקת פעילות סרק של טורבינות בשעות הלילה</a:t>
            </a:r>
            <a:endParaRPr lang="en-US" sz="1600" dirty="0">
              <a:solidFill>
                <a:schemeClr val="bg1"/>
              </a:solidFill>
            </a:endParaRPr>
          </a:p>
          <a:p>
            <a:pPr marL="342900" indent="-342900">
              <a:lnSpc>
                <a:spcPct val="115000"/>
              </a:lnSpc>
              <a:buFont typeface="Symbol"/>
              <a:buChar char=""/>
            </a:pPr>
            <a:r>
              <a:rPr lang="he-IL" sz="1600" dirty="0">
                <a:solidFill>
                  <a:schemeClr val="bg1"/>
                </a:solidFill>
              </a:rPr>
              <a:t>הנצת (</a:t>
            </a:r>
            <a:r>
              <a:rPr lang="en-US" sz="1600" dirty="0">
                <a:solidFill>
                  <a:schemeClr val="bg1"/>
                </a:solidFill>
              </a:rPr>
              <a:t>feathering</a:t>
            </a:r>
            <a:r>
              <a:rPr lang="he-IL" sz="1600" dirty="0">
                <a:solidFill>
                  <a:schemeClr val="bg1"/>
                </a:solidFill>
              </a:rPr>
              <a:t>) להבי הטורבינה תוך שינוי זווית ההתקפה של הלהבים.</a:t>
            </a:r>
            <a:endParaRPr lang="en-US" sz="1600" dirty="0">
              <a:solidFill>
                <a:schemeClr val="bg1"/>
              </a:solidFill>
            </a:endParaRPr>
          </a:p>
          <a:p>
            <a:pPr marL="342900" indent="-342900">
              <a:lnSpc>
                <a:spcPct val="115000"/>
              </a:lnSpc>
              <a:buFont typeface="Symbol"/>
              <a:buChar char=""/>
            </a:pPr>
            <a:r>
              <a:rPr lang="he-IL" sz="1600" dirty="0">
                <a:solidFill>
                  <a:schemeClr val="bg1"/>
                </a:solidFill>
              </a:rPr>
              <a:t>העלאת מהירות הסף (</a:t>
            </a:r>
            <a:r>
              <a:rPr lang="en-US" sz="1600" dirty="0">
                <a:solidFill>
                  <a:schemeClr val="bg1"/>
                </a:solidFill>
              </a:rPr>
              <a:t>cut-in speed</a:t>
            </a:r>
            <a:r>
              <a:rPr lang="he-IL" sz="1600" dirty="0">
                <a:solidFill>
                  <a:schemeClr val="bg1"/>
                </a:solidFill>
              </a:rPr>
              <a:t>) לתחילת פעולת הטורבינות.</a:t>
            </a:r>
            <a:endParaRPr lang="en-US" sz="1600" dirty="0">
              <a:solidFill>
                <a:schemeClr val="bg1"/>
              </a:solidFill>
            </a:endParaRPr>
          </a:p>
          <a:p>
            <a:pPr marL="342900" indent="-342900">
              <a:lnSpc>
                <a:spcPct val="115000"/>
              </a:lnSpc>
              <a:buFont typeface="Symbol"/>
              <a:buChar char=""/>
            </a:pPr>
            <a:r>
              <a:rPr lang="he-IL" sz="1600" dirty="0">
                <a:solidFill>
                  <a:schemeClr val="bg1"/>
                </a:solidFill>
              </a:rPr>
              <a:t>הפעלת משטר קפדני בתנאי אקלים של רוח חלשה וטמפרטורות גבוהות.</a:t>
            </a:r>
            <a:endParaRPr lang="en-US" sz="1600" dirty="0">
              <a:solidFill>
                <a:schemeClr val="bg1"/>
              </a:solidFill>
              <a:ea typeface="Calibri"/>
              <a:cs typeface="Arial"/>
            </a:endParaRPr>
          </a:p>
        </p:txBody>
      </p:sp>
      <p:sp>
        <p:nvSpPr>
          <p:cNvPr id="3" name="כותרת 1"/>
          <p:cNvSpPr>
            <a:spLocks noGrp="1"/>
          </p:cNvSpPr>
          <p:nvPr>
            <p:ph type="title"/>
          </p:nvPr>
        </p:nvSpPr>
        <p:spPr>
          <a:xfrm>
            <a:off x="9065968" y="274638"/>
            <a:ext cx="2516431" cy="1143000"/>
          </a:xfrm>
        </p:spPr>
        <p:txBody>
          <a:bodyPr/>
          <a:lstStyle/>
          <a:p>
            <a:r>
              <a:rPr lang="he-IL" sz="2400" dirty="0">
                <a:solidFill>
                  <a:schemeClr val="bg1"/>
                </a:solidFill>
              </a:rPr>
              <a:t>תמ"א 10 ד' 10</a:t>
            </a:r>
          </a:p>
        </p:txBody>
      </p:sp>
      <p:sp>
        <p:nvSpPr>
          <p:cNvPr id="5" name="מציין מיקום תוכן 2"/>
          <p:cNvSpPr txBox="1">
            <a:spLocks/>
          </p:cNvSpPr>
          <p:nvPr/>
        </p:nvSpPr>
        <p:spPr>
          <a:xfrm>
            <a:off x="6673754" y="1417638"/>
            <a:ext cx="5212416"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spcBef>
                <a:spcPts val="600"/>
              </a:spcBef>
            </a:pPr>
            <a:r>
              <a:rPr lang="he-IL" sz="2400" dirty="0"/>
              <a:t>מטרות </a:t>
            </a:r>
            <a:r>
              <a:rPr lang="he-IL" sz="2400" dirty="0" err="1"/>
              <a:t>התמ"א</a:t>
            </a:r>
            <a:r>
              <a:rPr lang="he-IL" sz="2400" dirty="0"/>
              <a:t> לתת הנחיות והוראות להקמת מתקנים </a:t>
            </a:r>
            <a:r>
              <a:rPr lang="he-IL" sz="2400" dirty="0" err="1"/>
              <a:t>פוטוולטאים</a:t>
            </a:r>
            <a:r>
              <a:rPr lang="he-IL" sz="2400" dirty="0"/>
              <a:t> על גגות, מבנים, מאגרים ושטחים חקלאיים עד 750 דונם.</a:t>
            </a:r>
          </a:p>
          <a:p>
            <a:pPr algn="r" rtl="1"/>
            <a:r>
              <a:rPr lang="he-IL" sz="2400" dirty="0"/>
              <a:t>על בסיס </a:t>
            </a:r>
            <a:r>
              <a:rPr lang="he-IL" sz="2400" dirty="0" err="1"/>
              <a:t>התמ"א</a:t>
            </a:r>
            <a:r>
              <a:rPr lang="he-IL" sz="2400" dirty="0"/>
              <a:t> אושרו (2011) והוקמו כ- 8,000 דונם של מתקנים במחוז דרום של משרד הפנים (מרכז ודרום שלנו).</a:t>
            </a:r>
          </a:p>
          <a:p>
            <a:pPr algn="r" rtl="1"/>
            <a:r>
              <a:rPr lang="he-IL" sz="2400" dirty="0"/>
              <a:t>לאור </a:t>
            </a:r>
            <a:r>
              <a:rPr lang="he-IL" sz="2400" dirty="0" err="1"/>
              <a:t>התמ"א</a:t>
            </a:r>
            <a:r>
              <a:rPr lang="he-IL" sz="2400" dirty="0"/>
              <a:t> הצגנו מסמך: "השפעות אקולוגיות אפשריות למיקום תחנות סולאריות, הקמתן ותפעולן".</a:t>
            </a:r>
          </a:p>
          <a:p>
            <a:pPr algn="r" rtl="1"/>
            <a:r>
              <a:rPr lang="he-IL" sz="2400" dirty="0"/>
              <a:t>חלק ניכר מההמלצות שלנו ייושמו בתקנונים.</a:t>
            </a:r>
          </a:p>
          <a:p>
            <a:pPr algn="r" rtl="1"/>
            <a:endParaRPr lang="he-IL" sz="2400" dirty="0"/>
          </a:p>
        </p:txBody>
      </p:sp>
      <p:sp>
        <p:nvSpPr>
          <p:cNvPr id="6" name="כותרת 1"/>
          <p:cNvSpPr txBox="1">
            <a:spLocks/>
          </p:cNvSpPr>
          <p:nvPr/>
        </p:nvSpPr>
        <p:spPr>
          <a:xfrm>
            <a:off x="2442949" y="271860"/>
            <a:ext cx="3589562" cy="1143000"/>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800" b="1" kern="1200">
                <a:solidFill>
                  <a:srgbClr val="49BDF0"/>
                </a:solidFill>
                <a:latin typeface="+mj-lt"/>
                <a:ea typeface="+mj-ea"/>
                <a:cs typeface="+mn-cs"/>
              </a:defRPr>
            </a:lvl1pPr>
          </a:lstStyle>
          <a:p>
            <a:r>
              <a:rPr lang="he-IL" sz="2400" dirty="0">
                <a:solidFill>
                  <a:schemeClr val="bg1"/>
                </a:solidFill>
              </a:rPr>
              <a:t>תמ"א 41 אנרגיה חלופית</a:t>
            </a:r>
          </a:p>
        </p:txBody>
      </p:sp>
      <p:sp>
        <p:nvSpPr>
          <p:cNvPr id="7" name="מציין מיקום תוכן 2"/>
          <p:cNvSpPr txBox="1">
            <a:spLocks/>
          </p:cNvSpPr>
          <p:nvPr/>
        </p:nvSpPr>
        <p:spPr>
          <a:xfrm>
            <a:off x="566422" y="1422664"/>
            <a:ext cx="5643309"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spcBef>
                <a:spcPts val="0"/>
              </a:spcBef>
            </a:pPr>
            <a:r>
              <a:rPr lang="he-IL" sz="2400" dirty="0"/>
              <a:t>מציגה שטחים למתקני אנרגיה סולארית גדולים – אלפי דונמים.</a:t>
            </a:r>
          </a:p>
          <a:p>
            <a:pPr algn="r" rtl="1">
              <a:spcBef>
                <a:spcPts val="0"/>
              </a:spcBef>
            </a:pPr>
            <a:r>
              <a:rPr lang="he-IL" sz="2400" dirty="0"/>
              <a:t>עיקר השטחים הם בגולן ובנגב.</a:t>
            </a:r>
          </a:p>
          <a:p>
            <a:pPr algn="r" rtl="1">
              <a:spcBef>
                <a:spcPts val="0"/>
              </a:spcBef>
            </a:pPr>
            <a:r>
              <a:rPr lang="he-IL" sz="2400" dirty="0"/>
              <a:t>בגולן הצלחנו ביחד עם גופים אחרים לצמצם את מספר המתקנים הגדולים.</a:t>
            </a:r>
          </a:p>
          <a:p>
            <a:pPr algn="r" rtl="1">
              <a:spcBef>
                <a:spcPts val="0"/>
              </a:spcBef>
            </a:pPr>
            <a:r>
              <a:rPr lang="he-IL" sz="2400" dirty="0"/>
              <a:t>בנגב עדין יש מחלוקת על כמה מתקנים גדולים.</a:t>
            </a:r>
          </a:p>
        </p:txBody>
      </p:sp>
    </p:spTree>
    <p:extLst>
      <p:ext uri="{BB962C8B-B14F-4D97-AF65-F5344CB8AC3E}">
        <p14:creationId xmlns:p14="http://schemas.microsoft.com/office/powerpoint/2010/main" val="38566916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319480" y="605988"/>
            <a:ext cx="8111020" cy="349355"/>
          </a:xfrm>
        </p:spPr>
        <p:txBody>
          <a:bodyPr/>
          <a:lstStyle/>
          <a:p>
            <a:r>
              <a:rPr lang="he-IL" sz="2400" dirty="0">
                <a:solidFill>
                  <a:schemeClr val="bg1"/>
                </a:solidFill>
              </a:rPr>
              <a:t>עמדת רט"ג – שטחים בהם יש להתנגד להקמת מפעל סולארי</a:t>
            </a:r>
          </a:p>
        </p:txBody>
      </p:sp>
      <p:sp>
        <p:nvSpPr>
          <p:cNvPr id="3" name="מציין מיקום טקסט 2"/>
          <p:cNvSpPr>
            <a:spLocks noGrp="1"/>
          </p:cNvSpPr>
          <p:nvPr>
            <p:ph type="body" sz="quarter" idx="13"/>
          </p:nvPr>
        </p:nvSpPr>
        <p:spPr>
          <a:xfrm>
            <a:off x="2232339" y="1473959"/>
            <a:ext cx="8285303" cy="1148527"/>
          </a:xfrm>
        </p:spPr>
        <p:txBody>
          <a:bodyPr>
            <a:noAutofit/>
          </a:bodyPr>
          <a:lstStyle/>
          <a:p>
            <a:pPr marL="342900" indent="-342900">
              <a:buFont typeface="Arial" pitchFamily="34" charset="0"/>
              <a:buChar char="•"/>
            </a:pPr>
            <a:r>
              <a:rPr lang="he-IL" sz="2000" dirty="0"/>
              <a:t>שמורות טבע  וגנים לאומיים</a:t>
            </a:r>
            <a:endParaRPr lang="en-US" sz="2000" dirty="0"/>
          </a:p>
          <a:p>
            <a:pPr marL="342900" indent="-342900">
              <a:buFont typeface="Arial" pitchFamily="34" charset="0"/>
              <a:buChar char="•"/>
            </a:pPr>
            <a:r>
              <a:rPr lang="he-IL" sz="2000" dirty="0"/>
              <a:t>יערות נטועים או טבעיים</a:t>
            </a:r>
            <a:endParaRPr lang="en-US" sz="2000" dirty="0"/>
          </a:p>
          <a:p>
            <a:pPr marL="342900" indent="-342900">
              <a:buFont typeface="Arial" pitchFamily="34" charset="0"/>
              <a:buChar char="•"/>
            </a:pPr>
            <a:r>
              <a:rPr lang="he-IL" sz="2000" dirty="0"/>
              <a:t>נחל וסביבותיו לפי תמ"א 34</a:t>
            </a:r>
            <a:endParaRPr lang="en-US" sz="2000" dirty="0"/>
          </a:p>
          <a:p>
            <a:pPr marL="342900" indent="-342900">
              <a:buFont typeface="Arial" pitchFamily="34" charset="0"/>
              <a:buChar char="•"/>
            </a:pPr>
            <a:r>
              <a:rPr lang="he-IL" sz="2000" dirty="0"/>
              <a:t>רצועות נוף תמ"א 35</a:t>
            </a:r>
            <a:endParaRPr lang="en-US" sz="2000" dirty="0"/>
          </a:p>
          <a:p>
            <a:pPr marL="342900" indent="-342900">
              <a:buFont typeface="Arial" pitchFamily="34" charset="0"/>
              <a:buChar char="•"/>
            </a:pPr>
            <a:r>
              <a:rPr lang="he-IL" sz="2000" dirty="0"/>
              <a:t>מרקם חופי</a:t>
            </a:r>
            <a:endParaRPr lang="en-US" sz="2000" dirty="0"/>
          </a:p>
          <a:p>
            <a:pPr marL="342900" indent="-342900">
              <a:buFont typeface="Arial" pitchFamily="34" charset="0"/>
              <a:buChar char="•"/>
            </a:pPr>
            <a:r>
              <a:rPr lang="he-IL" sz="2000" dirty="0"/>
              <a:t>מכלול נופי – כולל פירוט לנושאים מקומיים</a:t>
            </a:r>
          </a:p>
          <a:p>
            <a:pPr marL="342900" indent="-342900">
              <a:buFont typeface="Arial" pitchFamily="34" charset="0"/>
              <a:buChar char="•"/>
            </a:pPr>
            <a:r>
              <a:rPr lang="he-IL" sz="2000" dirty="0"/>
              <a:t>אתרים ארכיאולוגיים</a:t>
            </a:r>
          </a:p>
          <a:p>
            <a:pPr marL="342900" indent="-342900">
              <a:buFont typeface="Arial" pitchFamily="34" charset="0"/>
              <a:buChar char="•"/>
            </a:pPr>
            <a:r>
              <a:rPr lang="he-IL" sz="2000" dirty="0"/>
              <a:t>אתרי מורש עולמית כולל אזור החיץ </a:t>
            </a:r>
          </a:p>
          <a:p>
            <a:pPr marL="342900" indent="-342900">
              <a:buFont typeface="Arial" pitchFamily="34" charset="0"/>
              <a:buChar char="•"/>
            </a:pPr>
            <a:r>
              <a:rPr lang="he-IL" sz="2000" dirty="0"/>
              <a:t>בחינה של סמיכות לאתרי תיירות, טיילות, נצפות ונוף ודרכים היסטוריות</a:t>
            </a:r>
            <a:endParaRPr lang="en-US" sz="2000" dirty="0"/>
          </a:p>
          <a:p>
            <a:pPr marL="342900" indent="-342900">
              <a:buFont typeface="Arial" pitchFamily="34" charset="0"/>
              <a:buChar char="•"/>
            </a:pPr>
            <a:r>
              <a:rPr lang="he-IL" sz="2000" dirty="0"/>
              <a:t>שטחים שאינם </a:t>
            </a:r>
            <a:r>
              <a:rPr lang="he-IL" sz="2000" dirty="0" err="1"/>
              <a:t>צמודי</a:t>
            </a:r>
            <a:r>
              <a:rPr lang="he-IL" sz="2000" dirty="0"/>
              <a:t> דופן</a:t>
            </a:r>
          </a:p>
          <a:p>
            <a:pPr marL="342900" indent="-342900">
              <a:buFont typeface="Arial" pitchFamily="34" charset="0"/>
              <a:buChar char="•"/>
            </a:pPr>
            <a:r>
              <a:rPr lang="he-IL" sz="2000" dirty="0"/>
              <a:t>בחינה פרטנית בעת מיקום על שטח שהוגדר מסדרון אקולוגי על בסיס מיפוי רט"ג או מיפוי מדויק יותר כפי שמקודם בתכניות מחוזיות ואזוריות. מומלץ להכיל שטח למסדרון אקולוגי כחלק מהתכנית במידה והוחלט שתמוקם בשטח פתוח.</a:t>
            </a:r>
          </a:p>
          <a:p>
            <a:pPr marL="342900" indent="-342900">
              <a:buFont typeface="Arial" pitchFamily="34" charset="0"/>
              <a:buChar char="•"/>
            </a:pPr>
            <a:r>
              <a:rPr lang="he-IL" sz="2000" dirty="0"/>
              <a:t>במערכות אקולוגיות רגישות – (למשל מלחות באזור המדברי)</a:t>
            </a:r>
            <a:endParaRPr lang="en-US" sz="2000" dirty="0"/>
          </a:p>
        </p:txBody>
      </p:sp>
    </p:spTree>
    <p:extLst>
      <p:ext uri="{BB962C8B-B14F-4D97-AF65-F5344CB8AC3E}">
        <p14:creationId xmlns:p14="http://schemas.microsoft.com/office/powerpoint/2010/main" val="28850692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4324717" y="2576246"/>
            <a:ext cx="3415589" cy="2640723"/>
          </a:xfrm>
          <a:prstGeom prst="rect">
            <a:avLst/>
          </a:prstGeom>
        </p:spPr>
        <p:txBody>
          <a:bodyPr wrap="square">
            <a:spAutoFit/>
          </a:bodyPr>
          <a:lstStyle/>
          <a:p>
            <a:pPr marL="342900" indent="-342900">
              <a:lnSpc>
                <a:spcPct val="115000"/>
              </a:lnSpc>
              <a:buFont typeface="Symbol"/>
              <a:buChar char=""/>
            </a:pPr>
            <a:r>
              <a:rPr lang="he-IL" sz="1600" dirty="0">
                <a:solidFill>
                  <a:schemeClr val="bg1"/>
                </a:solidFill>
              </a:rPr>
              <a:t>הפסקת פעילות סרק של טורבינות בשעות הלילה</a:t>
            </a:r>
            <a:endParaRPr lang="en-US" sz="1600" dirty="0">
              <a:solidFill>
                <a:schemeClr val="bg1"/>
              </a:solidFill>
            </a:endParaRPr>
          </a:p>
          <a:p>
            <a:pPr marL="342900" indent="-342900">
              <a:lnSpc>
                <a:spcPct val="115000"/>
              </a:lnSpc>
              <a:buFont typeface="Symbol"/>
              <a:buChar char=""/>
            </a:pPr>
            <a:r>
              <a:rPr lang="he-IL" sz="1600" dirty="0">
                <a:solidFill>
                  <a:schemeClr val="bg1"/>
                </a:solidFill>
              </a:rPr>
              <a:t>הנצת (</a:t>
            </a:r>
            <a:r>
              <a:rPr lang="en-US" sz="1600" dirty="0">
                <a:solidFill>
                  <a:schemeClr val="bg1"/>
                </a:solidFill>
              </a:rPr>
              <a:t>feathering</a:t>
            </a:r>
            <a:r>
              <a:rPr lang="he-IL" sz="1600" dirty="0">
                <a:solidFill>
                  <a:schemeClr val="bg1"/>
                </a:solidFill>
              </a:rPr>
              <a:t>) להבי הטורבינה תוך שינוי זווית ההתקפה של הלהבים.</a:t>
            </a:r>
            <a:endParaRPr lang="en-US" sz="1600" dirty="0">
              <a:solidFill>
                <a:schemeClr val="bg1"/>
              </a:solidFill>
            </a:endParaRPr>
          </a:p>
          <a:p>
            <a:pPr marL="342900" indent="-342900">
              <a:lnSpc>
                <a:spcPct val="115000"/>
              </a:lnSpc>
              <a:buFont typeface="Symbol"/>
              <a:buChar char=""/>
            </a:pPr>
            <a:r>
              <a:rPr lang="he-IL" sz="1600" dirty="0">
                <a:solidFill>
                  <a:schemeClr val="bg1"/>
                </a:solidFill>
              </a:rPr>
              <a:t>העלאת מהירות הסף (</a:t>
            </a:r>
            <a:r>
              <a:rPr lang="en-US" sz="1600" dirty="0">
                <a:solidFill>
                  <a:schemeClr val="bg1"/>
                </a:solidFill>
              </a:rPr>
              <a:t>cut-in speed</a:t>
            </a:r>
            <a:r>
              <a:rPr lang="he-IL" sz="1600" dirty="0">
                <a:solidFill>
                  <a:schemeClr val="bg1"/>
                </a:solidFill>
              </a:rPr>
              <a:t>) לתחילת פעולת הטורבינות.</a:t>
            </a:r>
            <a:endParaRPr lang="en-US" sz="1600" dirty="0">
              <a:solidFill>
                <a:schemeClr val="bg1"/>
              </a:solidFill>
            </a:endParaRPr>
          </a:p>
          <a:p>
            <a:pPr marL="342900" indent="-342900">
              <a:lnSpc>
                <a:spcPct val="115000"/>
              </a:lnSpc>
              <a:buFont typeface="Symbol"/>
              <a:buChar char=""/>
            </a:pPr>
            <a:r>
              <a:rPr lang="he-IL" sz="1600" dirty="0">
                <a:solidFill>
                  <a:schemeClr val="bg1"/>
                </a:solidFill>
              </a:rPr>
              <a:t>הפעלת משטר קפדני בתנאי אקלים של רוח חלשה וטמפרטורות גבוהות.</a:t>
            </a:r>
            <a:endParaRPr lang="en-US" sz="1600" dirty="0">
              <a:solidFill>
                <a:schemeClr val="bg1"/>
              </a:solidFill>
              <a:ea typeface="Calibri"/>
              <a:cs typeface="Arial"/>
            </a:endParaRPr>
          </a:p>
        </p:txBody>
      </p:sp>
      <p:sp>
        <p:nvSpPr>
          <p:cNvPr id="3" name="כותרת 1"/>
          <p:cNvSpPr>
            <a:spLocks noGrp="1"/>
          </p:cNvSpPr>
          <p:nvPr>
            <p:ph type="title"/>
          </p:nvPr>
        </p:nvSpPr>
        <p:spPr>
          <a:xfrm>
            <a:off x="7234989" y="133032"/>
            <a:ext cx="3084724" cy="1143000"/>
          </a:xfrm>
        </p:spPr>
        <p:txBody>
          <a:bodyPr/>
          <a:lstStyle/>
          <a:p>
            <a:pPr rtl="1"/>
            <a:r>
              <a:rPr lang="he-IL" sz="2400" dirty="0">
                <a:solidFill>
                  <a:schemeClr val="bg1"/>
                </a:solidFill>
              </a:rPr>
              <a:t>מה אנחנו מציעים</a:t>
            </a:r>
          </a:p>
        </p:txBody>
      </p:sp>
      <p:sp>
        <p:nvSpPr>
          <p:cNvPr id="5" name="מציין מיקום תוכן 2"/>
          <p:cNvSpPr txBox="1">
            <a:spLocks/>
          </p:cNvSpPr>
          <p:nvPr/>
        </p:nvSpPr>
        <p:spPr>
          <a:xfrm>
            <a:off x="4540466" y="1245803"/>
            <a:ext cx="7189195" cy="393857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Font typeface="Arial" panose="020B0604020202020204" pitchFamily="34" charset="0"/>
              <a:buNone/>
            </a:pPr>
            <a:r>
              <a:rPr lang="he-IL" sz="2400" b="1" dirty="0">
                <a:solidFill>
                  <a:srgbClr val="FF0000"/>
                </a:solidFill>
              </a:rPr>
              <a:t>עבודה סדורה על פי תמ"א 10 ד' 10:</a:t>
            </a:r>
          </a:p>
          <a:p>
            <a:pPr algn="r" rtl="1">
              <a:spcBef>
                <a:spcPts val="0"/>
              </a:spcBef>
            </a:pPr>
            <a:r>
              <a:rPr lang="he-IL" sz="2400" dirty="0"/>
              <a:t>קודם כל גגות – (יש מסמך חשוב של </a:t>
            </a:r>
            <a:r>
              <a:rPr lang="he-IL" sz="2400" dirty="0" err="1"/>
              <a:t>חלה"ט</a:t>
            </a:r>
            <a:r>
              <a:rPr lang="he-IL" sz="2400" dirty="0"/>
              <a:t>).</a:t>
            </a:r>
          </a:p>
          <a:p>
            <a:pPr algn="r" rtl="1">
              <a:spcBef>
                <a:spcPts val="0"/>
              </a:spcBef>
            </a:pPr>
            <a:r>
              <a:rPr lang="he-IL" sz="2400" dirty="0"/>
              <a:t>מבני תעשיה.</a:t>
            </a:r>
          </a:p>
          <a:p>
            <a:pPr algn="r" rtl="1">
              <a:spcBef>
                <a:spcPts val="0"/>
              </a:spcBef>
            </a:pPr>
            <a:r>
              <a:rPr lang="he-IL" sz="2400" dirty="0"/>
              <a:t>חיפוי שטחים ציבוריים – חניות </a:t>
            </a:r>
            <a:r>
              <a:rPr lang="he-IL" sz="2400" dirty="0" err="1"/>
              <a:t>וכיוב</a:t>
            </a:r>
            <a:r>
              <a:rPr lang="he-IL" sz="2400" dirty="0"/>
              <a:t>'.</a:t>
            </a:r>
          </a:p>
          <a:p>
            <a:pPr algn="r" rtl="1">
              <a:spcBef>
                <a:spcPts val="0"/>
              </a:spcBef>
            </a:pPr>
            <a:r>
              <a:rPr lang="he-IL" sz="2400" dirty="0"/>
              <a:t>דופן של מאגרים.</a:t>
            </a:r>
          </a:p>
          <a:p>
            <a:pPr algn="r" rtl="1">
              <a:spcBef>
                <a:spcPts val="0"/>
              </a:spcBef>
            </a:pPr>
            <a:r>
              <a:rPr lang="he-IL" sz="2400" dirty="0"/>
              <a:t>חיפוי מאגרים – נערכה עבודה להערכת חשיבותם של</a:t>
            </a:r>
          </a:p>
          <a:p>
            <a:pPr marL="0" indent="0" algn="r" rtl="1">
              <a:lnSpc>
                <a:spcPct val="100000"/>
              </a:lnSpc>
              <a:spcBef>
                <a:spcPts val="0"/>
              </a:spcBef>
              <a:buNone/>
            </a:pPr>
            <a:r>
              <a:rPr lang="he-IL" sz="2400" dirty="0"/>
              <a:t>   של מאגרים לחיפוי או להותרתם פתוחים.</a:t>
            </a:r>
          </a:p>
          <a:p>
            <a:pPr algn="r" rtl="1">
              <a:spcBef>
                <a:spcPts val="0"/>
              </a:spcBef>
            </a:pPr>
            <a:r>
              <a:rPr lang="he-IL" sz="2400" dirty="0"/>
              <a:t>שטחים מופרים.</a:t>
            </a:r>
          </a:p>
          <a:p>
            <a:pPr algn="r" rtl="1">
              <a:spcBef>
                <a:spcPts val="0"/>
              </a:spcBef>
            </a:pPr>
            <a:r>
              <a:rPr lang="he-IL" sz="2400" dirty="0"/>
              <a:t>ורק אז בחינה של קרקע חקלאית.</a:t>
            </a:r>
            <a:endParaRPr lang="he-IL" sz="2400" b="1" dirty="0">
              <a:solidFill>
                <a:srgbClr val="FF0000"/>
              </a:solidFill>
            </a:endParaRPr>
          </a:p>
          <a:p>
            <a:pPr algn="r" rtl="1"/>
            <a:r>
              <a:rPr lang="he-IL" sz="2400" b="1" dirty="0">
                <a:solidFill>
                  <a:srgbClr val="FF0000"/>
                </a:solidFill>
              </a:rPr>
              <a:t>הנחיות סדורות לתפעול </a:t>
            </a:r>
          </a:p>
          <a:p>
            <a:pPr algn="r" rtl="1"/>
            <a:r>
              <a:rPr lang="he-IL" sz="2400" b="1" dirty="0">
                <a:solidFill>
                  <a:srgbClr val="FF0000"/>
                </a:solidFill>
              </a:rPr>
              <a:t>ניטור </a:t>
            </a:r>
            <a:r>
              <a:rPr lang="he-IL" sz="2400" dirty="0"/>
              <a:t>לצורך הבנה של השפעת מתקנים סולאריים על שטחים פתוחים צריך לקדם ניטור מסודר: עופות, עטלפים, צומח, יונקים גדולים וקטנים, </a:t>
            </a:r>
            <a:r>
              <a:rPr lang="he-IL" sz="2400" dirty="0" err="1"/>
              <a:t>פרוקי</a:t>
            </a:r>
            <a:r>
              <a:rPr lang="he-IL" sz="2400" dirty="0"/>
              <a:t> רגליים</a:t>
            </a:r>
          </a:p>
          <a:p>
            <a:pPr algn="r" rtl="1"/>
            <a:endParaRPr lang="he-IL" sz="2400" b="1" dirty="0">
              <a:solidFill>
                <a:srgbClr val="FF0000"/>
              </a:solidFill>
            </a:endParaRPr>
          </a:p>
          <a:p>
            <a:pPr algn="r" rtl="1"/>
            <a:endParaRPr lang="he-IL" sz="2400" dirty="0"/>
          </a:p>
        </p:txBody>
      </p:sp>
      <p:grpSp>
        <p:nvGrpSpPr>
          <p:cNvPr id="7" name="קבוצה 6">
            <a:extLst>
              <a:ext uri="{C183D7F6-B498-43B3-948B-1728B52AA6E4}">
                <adec:decorative xmlns:adec="http://schemas.microsoft.com/office/drawing/2017/decorative" val="1"/>
              </a:ext>
            </a:extLst>
          </p:cNvPr>
          <p:cNvGrpSpPr>
            <a:grpSpLocks noChangeAspect="1"/>
          </p:cNvGrpSpPr>
          <p:nvPr/>
        </p:nvGrpSpPr>
        <p:grpSpPr>
          <a:xfrm>
            <a:off x="288758" y="1310309"/>
            <a:ext cx="4931979" cy="3906660"/>
            <a:chOff x="395536" y="968275"/>
            <a:chExt cx="8352928" cy="6616419"/>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0318" y="968275"/>
              <a:ext cx="6826020" cy="5136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מלבן 8"/>
            <p:cNvSpPr/>
            <p:nvPr/>
          </p:nvSpPr>
          <p:spPr>
            <a:xfrm>
              <a:off x="395536" y="6396337"/>
              <a:ext cx="8352928" cy="1188357"/>
            </a:xfrm>
            <a:prstGeom prst="rect">
              <a:avLst/>
            </a:prstGeom>
          </p:spPr>
          <p:txBody>
            <a:bodyPr wrap="square">
              <a:spAutoFit/>
            </a:bodyPr>
            <a:lstStyle/>
            <a:p>
              <a:pPr algn="l" rtl="0"/>
              <a:r>
                <a:rPr lang="en-US" sz="1400" dirty="0">
                  <a:solidFill>
                    <a:prstClr val="black"/>
                  </a:solidFill>
                  <a:latin typeface="Calibri"/>
                </a:rPr>
                <a:t>The </a:t>
              </a:r>
              <a:r>
                <a:rPr lang="en-US" sz="1400" u="sng" dirty="0">
                  <a:solidFill>
                    <a:prstClr val="black"/>
                  </a:solidFill>
                  <a:latin typeface="Calibri"/>
                  <a:hlinkClick r:id="rId3" tooltip="Solar Settlement"/>
                </a:rPr>
                <a:t>Solar Settlement</a:t>
              </a:r>
              <a:r>
                <a:rPr lang="en-US" sz="1400" dirty="0">
                  <a:solidFill>
                    <a:prstClr val="black"/>
                  </a:solidFill>
                  <a:latin typeface="Calibri"/>
                </a:rPr>
                <a:t>, a sustainable housing community project in </a:t>
              </a:r>
              <a:r>
                <a:rPr lang="en-US" sz="1400" dirty="0">
                  <a:solidFill>
                    <a:prstClr val="black"/>
                  </a:solidFill>
                  <a:latin typeface="Calibri"/>
                  <a:hlinkClick r:id="rId4" tooltip="Freiburg"/>
                </a:rPr>
                <a:t>Freiburg</a:t>
              </a:r>
              <a:r>
                <a:rPr lang="en-US" sz="1400" dirty="0">
                  <a:solidFill>
                    <a:prstClr val="black"/>
                  </a:solidFill>
                  <a:latin typeface="Calibri"/>
                </a:rPr>
                <a:t>, Germany.</a:t>
              </a:r>
              <a:endParaRPr lang="he-IL" sz="1400" dirty="0">
                <a:solidFill>
                  <a:prstClr val="black"/>
                </a:solidFill>
                <a:latin typeface="Calibri"/>
                <a:cs typeface="Arial" panose="020B0604020202020204" pitchFamily="34" charset="0"/>
              </a:endParaRPr>
            </a:p>
          </p:txBody>
        </p:sp>
        <p:sp>
          <p:nvSpPr>
            <p:cNvPr id="10" name="מלבן 9"/>
            <p:cNvSpPr/>
            <p:nvPr/>
          </p:nvSpPr>
          <p:spPr>
            <a:xfrm>
              <a:off x="770318" y="6027004"/>
              <a:ext cx="4433479" cy="699035"/>
            </a:xfrm>
            <a:prstGeom prst="rect">
              <a:avLst/>
            </a:prstGeom>
          </p:spPr>
          <p:txBody>
            <a:bodyPr wrap="none">
              <a:spAutoFit/>
            </a:bodyPr>
            <a:lstStyle/>
            <a:p>
              <a:pPr algn="l" rtl="0"/>
              <a:r>
                <a:rPr lang="en-US" sz="1400" dirty="0">
                  <a:solidFill>
                    <a:prstClr val="black"/>
                  </a:solidFill>
                  <a:latin typeface="Calibri"/>
                </a:rPr>
                <a:t>https://en.wikipedia.org</a:t>
              </a:r>
              <a:endParaRPr lang="he-IL" sz="1400" dirty="0">
                <a:solidFill>
                  <a:prstClr val="black"/>
                </a:solidFill>
                <a:latin typeface="Calibri"/>
                <a:cs typeface="Arial" panose="020B0604020202020204" pitchFamily="34" charset="0"/>
              </a:endParaRPr>
            </a:p>
          </p:txBody>
        </p:sp>
      </p:grpSp>
      <p:sp>
        <p:nvSpPr>
          <p:cNvPr id="2" name="מלבן 1">
            <a:extLst>
              <a:ext uri="{C183D7F6-B498-43B3-948B-1728B52AA6E4}">
                <adec:decorative xmlns:adec="http://schemas.microsoft.com/office/drawing/2017/decorative" val="1"/>
              </a:ext>
            </a:extLst>
          </p:cNvPr>
          <p:cNvSpPr/>
          <p:nvPr/>
        </p:nvSpPr>
        <p:spPr>
          <a:xfrm>
            <a:off x="5220737" y="2887579"/>
            <a:ext cx="6249368" cy="786063"/>
          </a:xfrm>
          <a:prstGeom prst="rect">
            <a:avLst/>
          </a:prstGeom>
          <a:solidFill>
            <a:srgbClr val="FFFF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4156257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4324717" y="2576246"/>
            <a:ext cx="3415589" cy="2640723"/>
          </a:xfrm>
          <a:prstGeom prst="rect">
            <a:avLst/>
          </a:prstGeom>
        </p:spPr>
        <p:txBody>
          <a:bodyPr wrap="square">
            <a:spAutoFit/>
          </a:bodyPr>
          <a:lstStyle/>
          <a:p>
            <a:pPr marL="342900" indent="-342900">
              <a:lnSpc>
                <a:spcPct val="115000"/>
              </a:lnSpc>
              <a:buFont typeface="Symbol"/>
              <a:buChar char=""/>
            </a:pPr>
            <a:r>
              <a:rPr lang="he-IL" sz="1600" dirty="0">
                <a:solidFill>
                  <a:schemeClr val="bg1"/>
                </a:solidFill>
              </a:rPr>
              <a:t>הפסקת פעילות סרק של טורבינות בשעות הלילה</a:t>
            </a:r>
            <a:endParaRPr lang="en-US" sz="1600" dirty="0">
              <a:solidFill>
                <a:schemeClr val="bg1"/>
              </a:solidFill>
            </a:endParaRPr>
          </a:p>
          <a:p>
            <a:pPr marL="342900" indent="-342900">
              <a:lnSpc>
                <a:spcPct val="115000"/>
              </a:lnSpc>
              <a:buFont typeface="Symbol"/>
              <a:buChar char=""/>
            </a:pPr>
            <a:r>
              <a:rPr lang="he-IL" sz="1600" dirty="0">
                <a:solidFill>
                  <a:schemeClr val="bg1"/>
                </a:solidFill>
              </a:rPr>
              <a:t>הנצת (</a:t>
            </a:r>
            <a:r>
              <a:rPr lang="en-US" sz="1600" dirty="0">
                <a:solidFill>
                  <a:schemeClr val="bg1"/>
                </a:solidFill>
              </a:rPr>
              <a:t>feathering</a:t>
            </a:r>
            <a:r>
              <a:rPr lang="he-IL" sz="1600" dirty="0">
                <a:solidFill>
                  <a:schemeClr val="bg1"/>
                </a:solidFill>
              </a:rPr>
              <a:t>) להבי הטורבינה תוך שינוי זווית ההתקפה של הלהבים.</a:t>
            </a:r>
            <a:endParaRPr lang="en-US" sz="1600" dirty="0">
              <a:solidFill>
                <a:schemeClr val="bg1"/>
              </a:solidFill>
            </a:endParaRPr>
          </a:p>
          <a:p>
            <a:pPr marL="342900" indent="-342900">
              <a:lnSpc>
                <a:spcPct val="115000"/>
              </a:lnSpc>
              <a:buFont typeface="Symbol"/>
              <a:buChar char=""/>
            </a:pPr>
            <a:r>
              <a:rPr lang="he-IL" sz="1600" dirty="0">
                <a:solidFill>
                  <a:schemeClr val="bg1"/>
                </a:solidFill>
              </a:rPr>
              <a:t>העלאת מהירות הסף (</a:t>
            </a:r>
            <a:r>
              <a:rPr lang="en-US" sz="1600" dirty="0">
                <a:solidFill>
                  <a:schemeClr val="bg1"/>
                </a:solidFill>
              </a:rPr>
              <a:t>cut-in speed</a:t>
            </a:r>
            <a:r>
              <a:rPr lang="he-IL" sz="1600" dirty="0">
                <a:solidFill>
                  <a:schemeClr val="bg1"/>
                </a:solidFill>
              </a:rPr>
              <a:t>) לתחילת פעולת הטורבינות.</a:t>
            </a:r>
            <a:endParaRPr lang="en-US" sz="1600" dirty="0">
              <a:solidFill>
                <a:schemeClr val="bg1"/>
              </a:solidFill>
            </a:endParaRPr>
          </a:p>
          <a:p>
            <a:pPr marL="342900" indent="-342900">
              <a:lnSpc>
                <a:spcPct val="115000"/>
              </a:lnSpc>
              <a:buFont typeface="Symbol"/>
              <a:buChar char=""/>
            </a:pPr>
            <a:r>
              <a:rPr lang="he-IL" sz="1600" dirty="0">
                <a:solidFill>
                  <a:schemeClr val="bg1"/>
                </a:solidFill>
              </a:rPr>
              <a:t>הפעלת משטר קפדני בתנאי אקלים של רוח חלשה וטמפרטורות גבוהות.</a:t>
            </a:r>
            <a:endParaRPr lang="en-US" sz="1600" dirty="0">
              <a:solidFill>
                <a:schemeClr val="bg1"/>
              </a:solidFill>
              <a:ea typeface="Calibri"/>
              <a:cs typeface="Arial"/>
            </a:endParaRPr>
          </a:p>
        </p:txBody>
      </p:sp>
      <p:pic>
        <p:nvPicPr>
          <p:cNvPr id="3" name="תמונה 2" descr="גרף עופות מים חורפיים בישאל"/>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89631" y="1323283"/>
            <a:ext cx="7665493" cy="5534717"/>
          </a:xfrm>
          <a:prstGeom prst="rect">
            <a:avLst/>
          </a:prstGeom>
        </p:spPr>
      </p:pic>
      <p:sp>
        <p:nvSpPr>
          <p:cNvPr id="5" name="TextBox 4"/>
          <p:cNvSpPr txBox="1"/>
          <p:nvPr/>
        </p:nvSpPr>
        <p:spPr>
          <a:xfrm>
            <a:off x="753393" y="2903614"/>
            <a:ext cx="2230440" cy="2031325"/>
          </a:xfrm>
          <a:prstGeom prst="rect">
            <a:avLst/>
          </a:prstGeom>
          <a:solidFill>
            <a:schemeClr val="bg1"/>
          </a:solidFill>
        </p:spPr>
        <p:txBody>
          <a:bodyPr wrap="square" rtlCol="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Wintering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waterbirds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in Israel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~200,000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waterbirds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80 species, 8 orders.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Data from annual wintering bird count January 2020.</a:t>
            </a: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 name="TextBox 1"/>
          <p:cNvSpPr txBox="1">
            <a:spLocks noGrp="1"/>
          </p:cNvSpPr>
          <p:nvPr>
            <p:ph type="title" idx="4294967295"/>
          </p:nvPr>
        </p:nvSpPr>
        <p:spPr>
          <a:xfrm>
            <a:off x="4475747" y="512136"/>
            <a:ext cx="4235116" cy="461665"/>
          </a:xfrm>
          <a:prstGeom prst="rect">
            <a:avLst/>
          </a:prstGeom>
          <a:noFill/>
          <a:ln>
            <a:noFill/>
            <a:prstDash/>
          </a:ln>
          <a:effectLst/>
        </p:spPr>
        <p:txBody>
          <a:bodyPr rot="0" spcFirstLastPara="0" vertOverflow="overflow" horzOverflow="overflow" vert="horz" wrap="square" lIns="91440" tIns="45720" rIns="91440" bIns="45720" numCol="1" spcCol="0" rtlCol="1" fromWordArt="0" anchor="t" anchorCtr="0" forceAA="0" compatLnSpc="1">
            <a:prstTxWarp prst="textNoShape">
              <a:avLst/>
            </a:prstTxWarp>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a:noFill/>
                </a:ln>
                <a:solidFill>
                  <a:schemeClr val="bg1"/>
                </a:solidFill>
                <a:effectLst/>
                <a:uLnTx/>
                <a:uFillTx/>
                <a:latin typeface="+mn-lt"/>
                <a:ea typeface="+mn-ea"/>
                <a:cs typeface="+mn-cs"/>
              </a:rPr>
              <a:t>עופות מים חורפים בישראל</a:t>
            </a:r>
          </a:p>
        </p:txBody>
      </p:sp>
    </p:spTree>
    <p:extLst>
      <p:ext uri="{BB962C8B-B14F-4D97-AF65-F5344CB8AC3E}">
        <p14:creationId xmlns:p14="http://schemas.microsoft.com/office/powerpoint/2010/main" val="33279534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7">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65984" y="1540654"/>
            <a:ext cx="6751726" cy="5068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729" name="Picture 9" descr="Kabarah"/>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671925" y="1540654"/>
            <a:ext cx="3283514" cy="5222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Kabara_Buffal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6396" y="1712103"/>
            <a:ext cx="7771705" cy="4688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Grp="1"/>
          </p:cNvSpPr>
          <p:nvPr>
            <p:ph type="title" idx="4294967295"/>
          </p:nvPr>
        </p:nvSpPr>
        <p:spPr>
          <a:xfrm>
            <a:off x="7417710" y="779447"/>
            <a:ext cx="2707793" cy="461665"/>
          </a:xfrm>
          <a:prstGeom prst="rect">
            <a:avLst/>
          </a:prstGeom>
          <a:noFill/>
          <a:ln>
            <a:noFill/>
            <a:prstDash/>
          </a:ln>
          <a:effectLst/>
        </p:spPr>
        <p:txBody>
          <a:bodyPr rot="0" spcFirstLastPara="0" vertOverflow="overflow" horzOverflow="overflow" vert="horz" wrap="none" lIns="91440" tIns="45720" rIns="91440" bIns="45720" numCol="1" spcCol="0" rtlCol="1" fromWordArt="0" anchor="t" anchorCtr="0" forceAA="0" compatLnSpc="1">
            <a:prstTxWarp prst="textNoShape">
              <a:avLst/>
            </a:prstTxWarp>
            <a:spAutoFit/>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a:noFill/>
                </a:ln>
                <a:solidFill>
                  <a:schemeClr val="bg1"/>
                </a:solidFill>
                <a:effectLst/>
                <a:uLnTx/>
                <a:uFillTx/>
                <a:latin typeface="Arial"/>
                <a:ea typeface="+mn-ea"/>
                <a:cs typeface="Arial"/>
              </a:rPr>
              <a:t>פעם היו כאן ביצות...</a:t>
            </a:r>
          </a:p>
        </p:txBody>
      </p:sp>
      <p:sp>
        <p:nvSpPr>
          <p:cNvPr id="3" name="מלבן 2"/>
          <p:cNvSpPr/>
          <p:nvPr/>
        </p:nvSpPr>
        <p:spPr>
          <a:xfrm>
            <a:off x="4062733" y="779446"/>
            <a:ext cx="2909771" cy="461665"/>
          </a:xfrm>
          <a:prstGeom prst="rect">
            <a:avLst/>
          </a:prstGeom>
        </p:spPr>
        <p:txBody>
          <a:bodyPr wrap="none">
            <a:spAutoFit/>
          </a:bodyPr>
          <a:lstStyle/>
          <a:p>
            <a:pPr defTabSz="685800"/>
            <a:r>
              <a:rPr lang="he-IL" sz="2400" b="1" dirty="0">
                <a:solidFill>
                  <a:schemeClr val="bg1"/>
                </a:solidFill>
                <a:latin typeface="Arial"/>
                <a:cs typeface="Arial"/>
              </a:rPr>
              <a:t>היום חוות לגידול דגים</a:t>
            </a:r>
          </a:p>
        </p:txBody>
      </p:sp>
    </p:spTree>
    <p:extLst>
      <p:ext uri="{BB962C8B-B14F-4D97-AF65-F5344CB8AC3E}">
        <p14:creationId xmlns:p14="http://schemas.microsoft.com/office/powerpoint/2010/main" val="421800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21506"/>
                                        </p:tgtEl>
                                        <p:attrNameLst>
                                          <p:attrName>style.visibility</p:attrName>
                                        </p:attrNameLst>
                                      </p:cBhvr>
                                      <p:to>
                                        <p:strVal val="visible"/>
                                      </p:to>
                                    </p:set>
                                    <p:animEffect transition="in" filter="fade">
                                      <p:cBhvr>
                                        <p:cTn id="13"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96145" y="6701"/>
            <a:ext cx="4895855" cy="6858001"/>
          </a:xfrm>
          <a:prstGeom prst="rect">
            <a:avLst/>
          </a:prstGeom>
        </p:spPr>
      </p:pic>
      <p:sp>
        <p:nvSpPr>
          <p:cNvPr id="4" name="כותרת 3"/>
          <p:cNvSpPr>
            <a:spLocks noGrp="1"/>
          </p:cNvSpPr>
          <p:nvPr>
            <p:ph type="title" idx="4294967295"/>
          </p:nvPr>
        </p:nvSpPr>
        <p:spPr>
          <a:xfrm>
            <a:off x="1909010" y="409350"/>
            <a:ext cx="5207658"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1" eaLnBrk="1" fontAlgn="base"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a:noFill/>
                </a:ln>
                <a:solidFill>
                  <a:schemeClr val="bg1"/>
                </a:solidFill>
                <a:effectLst/>
                <a:uLnTx/>
                <a:uFillTx/>
                <a:latin typeface="AtlasBold"/>
                <a:ea typeface="+mn-ea"/>
                <a:cs typeface="+mn-cs"/>
              </a:rPr>
              <a:t>דירוג מאגרי מים על בסיס תרומתם למגוון הביולוגי</a:t>
            </a:r>
          </a:p>
        </p:txBody>
      </p:sp>
      <p:sp>
        <p:nvSpPr>
          <p:cNvPr id="2" name="מלבן 1"/>
          <p:cNvSpPr/>
          <p:nvPr/>
        </p:nvSpPr>
        <p:spPr>
          <a:xfrm>
            <a:off x="1085850" y="1402364"/>
            <a:ext cx="7945855" cy="4324261"/>
          </a:xfrm>
          <a:prstGeom prst="rect">
            <a:avLst/>
          </a:prstGeom>
        </p:spPr>
        <p:txBody>
          <a:bodyPr wrap="square">
            <a:spAutoFit/>
          </a:bodyPr>
          <a:lstStyle/>
          <a:p>
            <a:pPr marL="342900" indent="-342900" fontAlgn="base">
              <a:spcBef>
                <a:spcPts val="600"/>
              </a:spcBef>
              <a:buFont typeface="Arial" panose="020B0604020202020204" pitchFamily="34" charset="0"/>
              <a:buChar char="•"/>
            </a:pPr>
            <a:r>
              <a:rPr lang="he-IL" sz="2000" b="1" i="0" dirty="0">
                <a:effectLst/>
                <a:latin typeface="AtlasMedium"/>
              </a:rPr>
              <a:t>מטרת: ליצור סדרי קדימויות לחיפוי מאגרים לצרכים שונים. חיפוי בפאנלים </a:t>
            </a:r>
            <a:r>
              <a:rPr lang="he-IL" sz="2000" b="1" i="0" dirty="0" err="1">
                <a:effectLst/>
                <a:latin typeface="AtlasMedium"/>
              </a:rPr>
              <a:t>סולארים</a:t>
            </a:r>
            <a:r>
              <a:rPr lang="he-IL" sz="2000" b="1" i="0" dirty="0">
                <a:effectLst/>
                <a:latin typeface="AtlasMedium"/>
              </a:rPr>
              <a:t>, מניעת התאיידות וכיוצא בזאת.</a:t>
            </a:r>
            <a:br>
              <a:rPr lang="he-IL" sz="2000" b="1" i="0" dirty="0">
                <a:effectLst/>
                <a:latin typeface="AtlasMedium"/>
              </a:rPr>
            </a:br>
            <a:r>
              <a:rPr lang="he-IL" sz="2000" b="1" i="0" dirty="0">
                <a:effectLst/>
                <a:latin typeface="AtlasMedium"/>
              </a:rPr>
              <a:t>העבודה כוללת ניתוח נתונים פיזיים של המאגרים ומיקומם הגיאוגרפי ונתוני מצאי של עופות מים בהתבסס על תצפיות, סקרים ומפקד עופות המים השנתי.</a:t>
            </a:r>
          </a:p>
          <a:p>
            <a:pPr marL="342900" indent="-342900" fontAlgn="base">
              <a:spcBef>
                <a:spcPts val="600"/>
              </a:spcBef>
              <a:buFont typeface="Arial" panose="020B0604020202020204" pitchFamily="34" charset="0"/>
              <a:buChar char="•"/>
            </a:pPr>
            <a:r>
              <a:rPr lang="he-IL" sz="2000" b="1" dirty="0"/>
              <a:t>מתוך כ-1,000 מאגרי המים ומאגרי החִמצון הקיימים ברחבי הארץ, זוהו כ-180 מאגרים בעלי תרומה חשובה במיוחד למגוון הביולוגי.</a:t>
            </a:r>
          </a:p>
          <a:p>
            <a:pPr marL="342900" indent="-342900" fontAlgn="base">
              <a:spcBef>
                <a:spcPts val="600"/>
              </a:spcBef>
              <a:buFont typeface="Arial" panose="020B0604020202020204" pitchFamily="34" charset="0"/>
              <a:buChar char="•"/>
            </a:pPr>
            <a:r>
              <a:rPr lang="he-IL" sz="2000" b="1" dirty="0"/>
              <a:t>כ-110 מתוכם הוגדרו בסופו של דבר בתוכנית מתאר ארצית למתקנים פוטו-</a:t>
            </a:r>
            <a:r>
              <a:rPr lang="he-IL" sz="2000" b="1" dirty="0" err="1"/>
              <a:t>וולטאיים</a:t>
            </a:r>
            <a:r>
              <a:rPr lang="he-IL" sz="2000" b="1" dirty="0"/>
              <a:t> (תמ"א 10/ד/2-10), כמקווי מים מלאכותיים בעלי חשיבות עליונה לשמירה על מינים עופות ומינים נוספים. </a:t>
            </a:r>
          </a:p>
          <a:p>
            <a:pPr marL="342900" indent="-342900" fontAlgn="base">
              <a:spcBef>
                <a:spcPts val="600"/>
              </a:spcBef>
              <a:buFont typeface="Arial" panose="020B0604020202020204" pitchFamily="34" charset="0"/>
              <a:buChar char="•"/>
            </a:pPr>
            <a:r>
              <a:rPr lang="he-IL" sz="2000" b="1" dirty="0"/>
              <a:t>כיום מתבצע ניטור של מאגרי מים שונים שיוצבו בהם מערכות סולאריות, במטרה ללמוד על האופן שבו ניתן להקים מתקן הנדסי, המכסה חלק מפני המים הזמינים כיום לעופות, מבלי לפגוע באוכלוסיית העופות.</a:t>
            </a:r>
            <a:endParaRPr lang="he-IL" sz="2000" b="1" i="0" dirty="0">
              <a:effectLst/>
              <a:latin typeface="AtlasMedium"/>
            </a:endParaRPr>
          </a:p>
        </p:txBody>
      </p:sp>
    </p:spTree>
    <p:extLst>
      <p:ext uri="{BB962C8B-B14F-4D97-AF65-F5344CB8AC3E}">
        <p14:creationId xmlns:p14="http://schemas.microsoft.com/office/powerpoint/2010/main" val="1905697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Energy Production and Consumption - Our World in Dat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3" name="תמונה 2" descr="גרף גודל אוכלוסייה וצריכת אנרגיה"/>
          <p:cNvPicPr>
            <a:picLocks noChangeAspect="1"/>
          </p:cNvPicPr>
          <p:nvPr/>
        </p:nvPicPr>
        <p:blipFill>
          <a:blip r:embed="rId2"/>
          <a:stretch>
            <a:fillRect/>
          </a:stretch>
        </p:blipFill>
        <p:spPr>
          <a:xfrm>
            <a:off x="3467242" y="1308479"/>
            <a:ext cx="8096250" cy="5715000"/>
          </a:xfrm>
          <a:prstGeom prst="rect">
            <a:avLst/>
          </a:prstGeom>
        </p:spPr>
      </p:pic>
      <p:sp>
        <p:nvSpPr>
          <p:cNvPr id="5" name="TextBox 4"/>
          <p:cNvSpPr txBox="1">
            <a:spLocks noGrp="1"/>
          </p:cNvSpPr>
          <p:nvPr>
            <p:ph type="title" idx="4294967295"/>
          </p:nvPr>
        </p:nvSpPr>
        <p:spPr>
          <a:xfrm>
            <a:off x="4232440" y="537029"/>
            <a:ext cx="4273927" cy="461665"/>
          </a:xfrm>
          <a:prstGeom prst="rect">
            <a:avLst/>
          </a:prstGeom>
          <a:noFill/>
          <a:ln>
            <a:noFill/>
            <a:prstDash/>
          </a:ln>
          <a:effectLst/>
        </p:spPr>
        <p:txBody>
          <a:bodyPr rot="0" spcFirstLastPara="0" vertOverflow="overflow" horzOverflow="overflow" vert="horz" wrap="none" lIns="91440" tIns="45720" rIns="91440" bIns="45720" numCol="1" spcCol="0" rtlCol="1" fromWordArt="0" anchor="t" anchorCtr="0" forceAA="0" compatLnSpc="1">
            <a:prstTxWarp prst="textNoShape">
              <a:avLst/>
            </a:prstTxWarp>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a:noFill/>
                </a:ln>
                <a:solidFill>
                  <a:schemeClr val="bg1"/>
                </a:solidFill>
                <a:effectLst/>
                <a:uLnTx/>
                <a:uFillTx/>
                <a:latin typeface="+mn-lt"/>
                <a:ea typeface="+mn-ea"/>
                <a:cs typeface="+mn-cs"/>
              </a:rPr>
              <a:t>גודל </a:t>
            </a:r>
            <a:r>
              <a:rPr kumimoji="0" lang="he-IL" sz="2400" b="1" i="0" u="none" strike="noStrike" kern="1200" cap="none" spc="0" normalizeH="0" baseline="0" noProof="0" dirty="0" err="1">
                <a:ln>
                  <a:noFill/>
                </a:ln>
                <a:solidFill>
                  <a:schemeClr val="bg1"/>
                </a:solidFill>
                <a:effectLst/>
                <a:uLnTx/>
                <a:uFillTx/>
                <a:latin typeface="+mn-lt"/>
                <a:ea typeface="+mn-ea"/>
                <a:cs typeface="+mn-cs"/>
              </a:rPr>
              <a:t>האוכלוסיה</a:t>
            </a:r>
            <a:r>
              <a:rPr kumimoji="0" lang="he-IL" sz="2400" b="1" i="0" u="none" strike="noStrike" kern="1200" cap="none" spc="0" normalizeH="0" baseline="0" noProof="0" dirty="0">
                <a:ln>
                  <a:noFill/>
                </a:ln>
                <a:solidFill>
                  <a:schemeClr val="bg1"/>
                </a:solidFill>
                <a:effectLst/>
                <a:uLnTx/>
                <a:uFillTx/>
                <a:latin typeface="+mn-lt"/>
                <a:ea typeface="+mn-ea"/>
                <a:cs typeface="+mn-cs"/>
              </a:rPr>
              <a:t> וצריכת האנרגיה </a:t>
            </a:r>
          </a:p>
        </p:txBody>
      </p:sp>
    </p:spTree>
    <p:extLst>
      <p:ext uri="{BB962C8B-B14F-4D97-AF65-F5344CB8AC3E}">
        <p14:creationId xmlns:p14="http://schemas.microsoft.com/office/powerpoint/2010/main" val="29091534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חוות סולאריות צפות יוקמו במאגרי המים בגולן - גליל עולה"/>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43432" y="1304924"/>
            <a:ext cx="9753600" cy="555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8570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a:extLst>
              <a:ext uri="{C183D7F6-B498-43B3-948B-1728B52AA6E4}">
                <adec:decorative xmlns:adec="http://schemas.microsoft.com/office/drawing/2017/decorative" val="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21836" y="1306286"/>
            <a:ext cx="9626080" cy="5414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3018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אושרה הקמת פאנלים סולאריים על מאגרי מים בחוף הכרמל | תשתיות תעשיה ואנרגיה"/>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94038" y="1231068"/>
            <a:ext cx="9975014" cy="5626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5428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469197" y="1261705"/>
            <a:ext cx="6131399" cy="5596295"/>
          </a:xfrm>
          <a:prstGeom prst="rect">
            <a:avLst/>
          </a:prstGeom>
        </p:spPr>
      </p:pic>
      <p:sp>
        <p:nvSpPr>
          <p:cNvPr id="3" name="כותרת 1"/>
          <p:cNvSpPr>
            <a:spLocks noGrp="1"/>
          </p:cNvSpPr>
          <p:nvPr>
            <p:ph type="title"/>
          </p:nvPr>
        </p:nvSpPr>
        <p:spPr>
          <a:xfrm>
            <a:off x="-2229135" y="233694"/>
            <a:ext cx="10972800" cy="1143000"/>
          </a:xfrm>
        </p:spPr>
        <p:txBody>
          <a:bodyPr/>
          <a:lstStyle/>
          <a:p>
            <a:r>
              <a:rPr lang="he-IL" dirty="0">
                <a:solidFill>
                  <a:schemeClr val="bg1"/>
                </a:solidFill>
              </a:rPr>
              <a:t>העתיד כבר כאן</a:t>
            </a:r>
          </a:p>
        </p:txBody>
      </p:sp>
      <p:sp>
        <p:nvSpPr>
          <p:cNvPr id="4" name="TextBox 3"/>
          <p:cNvSpPr txBox="1"/>
          <p:nvPr/>
        </p:nvSpPr>
        <p:spPr>
          <a:xfrm>
            <a:off x="3149322" y="607632"/>
            <a:ext cx="1965603" cy="400110"/>
          </a:xfrm>
          <a:prstGeom prst="rect">
            <a:avLst/>
          </a:prstGeom>
          <a:noFill/>
        </p:spPr>
        <p:txBody>
          <a:bodyPr wrap="none" rtlCol="1">
            <a:spAutoFit/>
          </a:bodyPr>
          <a:lstStyle/>
          <a:p>
            <a:r>
              <a:rPr lang="he-IL" sz="2000" b="1" dirty="0">
                <a:solidFill>
                  <a:schemeClr val="bg1"/>
                </a:solidFill>
              </a:rPr>
              <a:t>פתרונות מקומיים</a:t>
            </a:r>
          </a:p>
        </p:txBody>
      </p:sp>
      <p:sp>
        <p:nvSpPr>
          <p:cNvPr id="5" name="TextBox 4"/>
          <p:cNvSpPr txBox="1"/>
          <p:nvPr/>
        </p:nvSpPr>
        <p:spPr>
          <a:xfrm>
            <a:off x="1740282" y="1750632"/>
            <a:ext cx="3374643" cy="400110"/>
          </a:xfrm>
          <a:prstGeom prst="rect">
            <a:avLst/>
          </a:prstGeom>
          <a:noFill/>
        </p:spPr>
        <p:txBody>
          <a:bodyPr wrap="none" rtlCol="1">
            <a:spAutoFit/>
          </a:bodyPr>
          <a:lstStyle/>
          <a:p>
            <a:r>
              <a:rPr lang="he-IL" sz="2000" b="1" dirty="0"/>
              <a:t>מפעל </a:t>
            </a:r>
            <a:r>
              <a:rPr lang="he-IL" sz="2000" b="1" dirty="0" err="1"/>
              <a:t>תע"ש</a:t>
            </a:r>
            <a:r>
              <a:rPr lang="he-IL" sz="2000" b="1" dirty="0"/>
              <a:t> וקרקעות מזוהמות</a:t>
            </a:r>
          </a:p>
        </p:txBody>
      </p:sp>
      <p:pic>
        <p:nvPicPr>
          <p:cNvPr id="14338" name="Picture 2" descr="מנורה תקים את השדה הסולארי הגדול בישראל | כלכליסט"/>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13612" y="2675651"/>
            <a:ext cx="3287713" cy="2153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10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46560" y="1350901"/>
            <a:ext cx="8402909" cy="5507099"/>
          </a:xfrm>
          <a:prstGeom prst="rect">
            <a:avLst/>
          </a:prstGeom>
        </p:spPr>
      </p:pic>
      <p:sp>
        <p:nvSpPr>
          <p:cNvPr id="12" name="כותרת 1"/>
          <p:cNvSpPr>
            <a:spLocks noGrp="1"/>
          </p:cNvSpPr>
          <p:nvPr>
            <p:ph type="title"/>
          </p:nvPr>
        </p:nvSpPr>
        <p:spPr>
          <a:xfrm>
            <a:off x="-2229135" y="233694"/>
            <a:ext cx="10972800" cy="1143000"/>
          </a:xfrm>
        </p:spPr>
        <p:txBody>
          <a:bodyPr/>
          <a:lstStyle/>
          <a:p>
            <a:r>
              <a:rPr lang="he-IL" dirty="0">
                <a:solidFill>
                  <a:schemeClr val="bg1"/>
                </a:solidFill>
              </a:rPr>
              <a:t>העתיד כבר כאן</a:t>
            </a:r>
          </a:p>
        </p:txBody>
      </p:sp>
      <p:sp>
        <p:nvSpPr>
          <p:cNvPr id="3" name="TextBox 2"/>
          <p:cNvSpPr txBox="1"/>
          <p:nvPr/>
        </p:nvSpPr>
        <p:spPr>
          <a:xfrm>
            <a:off x="3192603" y="607632"/>
            <a:ext cx="1922322" cy="400110"/>
          </a:xfrm>
          <a:prstGeom prst="rect">
            <a:avLst/>
          </a:prstGeom>
          <a:noFill/>
        </p:spPr>
        <p:txBody>
          <a:bodyPr wrap="none" rtlCol="1">
            <a:spAutoFit/>
          </a:bodyPr>
          <a:lstStyle/>
          <a:p>
            <a:r>
              <a:rPr lang="he-IL" sz="2000" b="1" dirty="0">
                <a:solidFill>
                  <a:schemeClr val="bg1"/>
                </a:solidFill>
              </a:rPr>
              <a:t>פתרונות עולמיים</a:t>
            </a:r>
          </a:p>
        </p:txBody>
      </p:sp>
    </p:spTree>
    <p:extLst>
      <p:ext uri="{BB962C8B-B14F-4D97-AF65-F5344CB8AC3E}">
        <p14:creationId xmlns:p14="http://schemas.microsoft.com/office/powerpoint/2010/main" val="39365978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4324717" y="2576246"/>
            <a:ext cx="3415589" cy="2640723"/>
          </a:xfrm>
          <a:prstGeom prst="rect">
            <a:avLst/>
          </a:prstGeom>
        </p:spPr>
        <p:txBody>
          <a:bodyPr wrap="square">
            <a:spAutoFit/>
          </a:bodyPr>
          <a:lstStyle/>
          <a:p>
            <a:pPr marL="342900" indent="-342900">
              <a:lnSpc>
                <a:spcPct val="115000"/>
              </a:lnSpc>
              <a:buFont typeface="Symbol"/>
              <a:buChar char=""/>
            </a:pPr>
            <a:r>
              <a:rPr lang="he-IL" sz="1600" dirty="0">
                <a:solidFill>
                  <a:schemeClr val="bg1"/>
                </a:solidFill>
              </a:rPr>
              <a:t>הפסקת פעילות סרק של טורבינות בשעות הלילה</a:t>
            </a:r>
            <a:endParaRPr lang="en-US" sz="1600" dirty="0">
              <a:solidFill>
                <a:schemeClr val="bg1"/>
              </a:solidFill>
            </a:endParaRPr>
          </a:p>
          <a:p>
            <a:pPr marL="342900" indent="-342900">
              <a:lnSpc>
                <a:spcPct val="115000"/>
              </a:lnSpc>
              <a:buFont typeface="Symbol"/>
              <a:buChar char=""/>
            </a:pPr>
            <a:r>
              <a:rPr lang="he-IL" sz="1600" dirty="0">
                <a:solidFill>
                  <a:schemeClr val="bg1"/>
                </a:solidFill>
              </a:rPr>
              <a:t>הנצת (</a:t>
            </a:r>
            <a:r>
              <a:rPr lang="en-US" sz="1600" dirty="0">
                <a:solidFill>
                  <a:schemeClr val="bg1"/>
                </a:solidFill>
              </a:rPr>
              <a:t>feathering</a:t>
            </a:r>
            <a:r>
              <a:rPr lang="he-IL" sz="1600" dirty="0">
                <a:solidFill>
                  <a:schemeClr val="bg1"/>
                </a:solidFill>
              </a:rPr>
              <a:t>) להבי הטורבינה תוך שינוי זווית ההתקפה של הלהבים.</a:t>
            </a:r>
            <a:endParaRPr lang="en-US" sz="1600" dirty="0">
              <a:solidFill>
                <a:schemeClr val="bg1"/>
              </a:solidFill>
            </a:endParaRPr>
          </a:p>
          <a:p>
            <a:pPr marL="342900" indent="-342900">
              <a:lnSpc>
                <a:spcPct val="115000"/>
              </a:lnSpc>
              <a:buFont typeface="Symbol"/>
              <a:buChar char=""/>
            </a:pPr>
            <a:r>
              <a:rPr lang="he-IL" sz="1600" dirty="0">
                <a:solidFill>
                  <a:schemeClr val="bg1"/>
                </a:solidFill>
              </a:rPr>
              <a:t>העלאת מהירות הסף (</a:t>
            </a:r>
            <a:r>
              <a:rPr lang="en-US" sz="1600" dirty="0">
                <a:solidFill>
                  <a:schemeClr val="bg1"/>
                </a:solidFill>
              </a:rPr>
              <a:t>cut-in speed</a:t>
            </a:r>
            <a:r>
              <a:rPr lang="he-IL" sz="1600" dirty="0">
                <a:solidFill>
                  <a:schemeClr val="bg1"/>
                </a:solidFill>
              </a:rPr>
              <a:t>) לתחילת פעולת הטורבינות.</a:t>
            </a:r>
            <a:endParaRPr lang="en-US" sz="1600" dirty="0">
              <a:solidFill>
                <a:schemeClr val="bg1"/>
              </a:solidFill>
            </a:endParaRPr>
          </a:p>
          <a:p>
            <a:pPr marL="342900" indent="-342900">
              <a:lnSpc>
                <a:spcPct val="115000"/>
              </a:lnSpc>
              <a:buFont typeface="Symbol"/>
              <a:buChar char=""/>
            </a:pPr>
            <a:r>
              <a:rPr lang="he-IL" sz="1600" dirty="0">
                <a:solidFill>
                  <a:schemeClr val="bg1"/>
                </a:solidFill>
              </a:rPr>
              <a:t>הפעלת משטר קפדני בתנאי אקלים של רוח חלשה וטמפרטורות גבוהות.</a:t>
            </a:r>
            <a:endParaRPr lang="en-US" sz="1600" dirty="0">
              <a:solidFill>
                <a:schemeClr val="bg1"/>
              </a:solidFill>
              <a:ea typeface="Calibri"/>
              <a:cs typeface="Arial"/>
            </a:endParaRPr>
          </a:p>
        </p:txBody>
      </p:sp>
      <p:sp>
        <p:nvSpPr>
          <p:cNvPr id="3" name="כותרת 1"/>
          <p:cNvSpPr>
            <a:spLocks noGrp="1"/>
          </p:cNvSpPr>
          <p:nvPr>
            <p:ph type="title"/>
          </p:nvPr>
        </p:nvSpPr>
        <p:spPr>
          <a:xfrm>
            <a:off x="-2229135" y="233694"/>
            <a:ext cx="10972800" cy="1143000"/>
          </a:xfrm>
        </p:spPr>
        <p:txBody>
          <a:bodyPr/>
          <a:lstStyle/>
          <a:p>
            <a:r>
              <a:rPr lang="he-IL" dirty="0">
                <a:solidFill>
                  <a:schemeClr val="bg1"/>
                </a:solidFill>
              </a:rPr>
              <a:t>העתיד כבר כאן</a:t>
            </a:r>
          </a:p>
        </p:txBody>
      </p:sp>
      <p:sp>
        <p:nvSpPr>
          <p:cNvPr id="5" name="כותרת 1"/>
          <p:cNvSpPr txBox="1">
            <a:spLocks/>
          </p:cNvSpPr>
          <p:nvPr/>
        </p:nvSpPr>
        <p:spPr>
          <a:xfrm>
            <a:off x="2679445" y="1436455"/>
            <a:ext cx="7423848" cy="318161"/>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800" b="1" kern="1200">
                <a:solidFill>
                  <a:srgbClr val="49BDF0"/>
                </a:solidFill>
                <a:latin typeface="+mj-lt"/>
                <a:ea typeface="+mj-ea"/>
                <a:cs typeface="+mn-cs"/>
              </a:defRPr>
            </a:lvl1pPr>
          </a:lstStyle>
          <a:p>
            <a:pPr rtl="1"/>
            <a:r>
              <a:rPr lang="he-IL" dirty="0"/>
              <a:t>מתקני גרעין קטנים – דור 4   </a:t>
            </a:r>
            <a:r>
              <a:rPr lang="en-US" dirty="0"/>
              <a:t>SMR</a:t>
            </a:r>
            <a:endParaRPr lang="he-IL" dirty="0"/>
          </a:p>
        </p:txBody>
      </p:sp>
      <p:grpSp>
        <p:nvGrpSpPr>
          <p:cNvPr id="6" name="קבוצה 5">
            <a:extLst>
              <a:ext uri="{C183D7F6-B498-43B3-948B-1728B52AA6E4}">
                <adec:decorative xmlns:adec="http://schemas.microsoft.com/office/drawing/2017/decorative" val="1"/>
              </a:ext>
            </a:extLst>
          </p:cNvPr>
          <p:cNvGrpSpPr/>
          <p:nvPr/>
        </p:nvGrpSpPr>
        <p:grpSpPr>
          <a:xfrm>
            <a:off x="2492632" y="1949990"/>
            <a:ext cx="8200717" cy="4684343"/>
            <a:chOff x="353346" y="1592827"/>
            <a:chExt cx="8200717" cy="4684343"/>
          </a:xfrm>
        </p:grpSpPr>
        <p:sp>
          <p:nvSpPr>
            <p:cNvPr id="7" name="מלבן 6"/>
            <p:cNvSpPr/>
            <p:nvPr/>
          </p:nvSpPr>
          <p:spPr>
            <a:xfrm>
              <a:off x="540159" y="6000171"/>
              <a:ext cx="5418189" cy="276999"/>
            </a:xfrm>
            <a:prstGeom prst="rect">
              <a:avLst/>
            </a:prstGeom>
          </p:spPr>
          <p:txBody>
            <a:bodyPr wrap="square">
              <a:spAutoFit/>
            </a:bodyPr>
            <a:lstStyle/>
            <a:p>
              <a:r>
                <a:rPr lang="en-US" sz="1200" dirty="0"/>
                <a:t>https://www.ft.com/content/bcffe4d2-2402-11e6-9d4d-c11776a5124d</a:t>
              </a:r>
              <a:endParaRPr lang="he-IL" sz="1200" dirty="0"/>
            </a:p>
          </p:txBody>
        </p:sp>
        <p:grpSp>
          <p:nvGrpSpPr>
            <p:cNvPr id="8" name="קבוצה 7"/>
            <p:cNvGrpSpPr/>
            <p:nvPr/>
          </p:nvGrpSpPr>
          <p:grpSpPr>
            <a:xfrm>
              <a:off x="353346" y="1592827"/>
              <a:ext cx="8200717" cy="4353014"/>
              <a:chOff x="422172" y="1494504"/>
              <a:chExt cx="8200717" cy="4353014"/>
            </a:xfrm>
          </p:grpSpPr>
          <p:pic>
            <p:nvPicPr>
              <p:cNvPr id="9" name="תמונה 8"/>
              <p:cNvPicPr>
                <a:picLocks noChangeAspect="1"/>
              </p:cNvPicPr>
              <p:nvPr/>
            </p:nvPicPr>
            <p:blipFill>
              <a:blip r:embed="rId2"/>
              <a:stretch>
                <a:fillRect/>
              </a:stretch>
            </p:blipFill>
            <p:spPr>
              <a:xfrm>
                <a:off x="422172" y="2094668"/>
                <a:ext cx="6667500" cy="3752850"/>
              </a:xfrm>
              <a:prstGeom prst="rect">
                <a:avLst/>
              </a:prstGeom>
            </p:spPr>
          </p:pic>
          <p:sp>
            <p:nvSpPr>
              <p:cNvPr id="10" name="TextBox 9"/>
              <p:cNvSpPr txBox="1"/>
              <p:nvPr/>
            </p:nvSpPr>
            <p:spPr>
              <a:xfrm>
                <a:off x="3873909" y="1494504"/>
                <a:ext cx="4748980" cy="1200329"/>
              </a:xfrm>
              <a:prstGeom prst="rect">
                <a:avLst/>
              </a:prstGeom>
              <a:noFill/>
            </p:spPr>
            <p:txBody>
              <a:bodyPr wrap="square" rtlCol="1">
                <a:spAutoFit/>
              </a:bodyPr>
              <a:lstStyle/>
              <a:p>
                <a:pPr algn="r" rtl="1"/>
                <a:r>
                  <a:rPr lang="he-IL" dirty="0"/>
                  <a:t>יש אלטרנטיבות ליצירת אנרגיה נקיה, שיכולות להחליף פגיעה אנושה בשטחים פתוחים טבעיים וחקלאיים וללא פגיעה נופית כולל צמצום ניכר בתשתיות הולכה</a:t>
                </a:r>
              </a:p>
            </p:txBody>
          </p:sp>
        </p:grpSp>
      </p:grpSp>
    </p:spTree>
    <p:extLst>
      <p:ext uri="{BB962C8B-B14F-4D97-AF65-F5344CB8AC3E}">
        <p14:creationId xmlns:p14="http://schemas.microsoft.com/office/powerpoint/2010/main" val="1835668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חיות קוטב"/>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54922" y="1310649"/>
            <a:ext cx="9646477" cy="5416723"/>
          </a:xfrm>
          <a:prstGeom prst="rect">
            <a:avLst/>
          </a:prstGeom>
        </p:spPr>
      </p:pic>
      <p:sp>
        <p:nvSpPr>
          <p:cNvPr id="3" name="TextBox 2"/>
          <p:cNvSpPr txBox="1">
            <a:spLocks noGrp="1"/>
          </p:cNvSpPr>
          <p:nvPr>
            <p:ph type="title" idx="4294967295"/>
          </p:nvPr>
        </p:nvSpPr>
        <p:spPr>
          <a:xfrm>
            <a:off x="4355871" y="537029"/>
            <a:ext cx="4150496" cy="461665"/>
          </a:xfrm>
          <a:prstGeom prst="rect">
            <a:avLst/>
          </a:prstGeom>
          <a:noFill/>
          <a:ln>
            <a:noFill/>
            <a:prstDash/>
          </a:ln>
          <a:effectLst/>
        </p:spPr>
        <p:txBody>
          <a:bodyPr rot="0" spcFirstLastPara="0" vertOverflow="overflow" horzOverflow="overflow" vert="horz" wrap="none" lIns="91440" tIns="45720" rIns="91440" bIns="45720" numCol="1" spcCol="0" rtlCol="1" fromWordArt="0" anchor="t" anchorCtr="0" forceAA="0" compatLnSpc="1">
            <a:prstTxWarp prst="textNoShape">
              <a:avLst/>
            </a:prstTxWarp>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a:noFill/>
                </a:ln>
                <a:solidFill>
                  <a:schemeClr val="bg1"/>
                </a:solidFill>
                <a:effectLst/>
                <a:uLnTx/>
                <a:uFillTx/>
                <a:latin typeface="+mn-lt"/>
                <a:ea typeface="+mn-ea"/>
                <a:cs typeface="+mn-cs"/>
              </a:rPr>
              <a:t>התחממות גלובלית ושינוי אקלים</a:t>
            </a:r>
          </a:p>
        </p:txBody>
      </p:sp>
    </p:spTree>
    <p:extLst>
      <p:ext uri="{BB962C8B-B14F-4D97-AF65-F5344CB8AC3E}">
        <p14:creationId xmlns:p14="http://schemas.microsoft.com/office/powerpoint/2010/main" val="2952931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Energy Production and Consumption - Our World in Dat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8194" name="Picture 2" descr="ידדי אנרגיות מתחדשות בישראל - 30% עד 202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52546" y="1240064"/>
            <a:ext cx="6282254" cy="52260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ועידת פריס"/>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65328" y="3170547"/>
            <a:ext cx="4061843" cy="227355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a:spLocks noGrp="1"/>
          </p:cNvSpPr>
          <p:nvPr>
            <p:ph type="title" idx="4294967295"/>
          </p:nvPr>
        </p:nvSpPr>
        <p:spPr>
          <a:xfrm>
            <a:off x="4605940" y="537029"/>
            <a:ext cx="3900427" cy="461665"/>
          </a:xfrm>
          <a:prstGeom prst="rect">
            <a:avLst/>
          </a:prstGeom>
          <a:noFill/>
          <a:ln>
            <a:noFill/>
            <a:prstDash/>
          </a:ln>
          <a:effectLst/>
        </p:spPr>
        <p:txBody>
          <a:bodyPr rot="0" spcFirstLastPara="0" vertOverflow="overflow" horzOverflow="overflow" vert="horz" wrap="none" lIns="91440" tIns="45720" rIns="91440" bIns="45720" numCol="1" spcCol="0" rtlCol="1" fromWordArt="0" anchor="t" anchorCtr="0" forceAA="0" compatLnSpc="1">
            <a:prstTxWarp prst="textNoShape">
              <a:avLst/>
            </a:prstTxWarp>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a:noFill/>
                </a:ln>
                <a:solidFill>
                  <a:schemeClr val="bg1"/>
                </a:solidFill>
                <a:effectLst/>
                <a:uLnTx/>
                <a:uFillTx/>
                <a:latin typeface="+mn-lt"/>
                <a:ea typeface="+mn-ea"/>
                <a:cs typeface="+mn-cs"/>
              </a:rPr>
              <a:t>היערכות ישראל לשינוי אקלים</a:t>
            </a:r>
          </a:p>
        </p:txBody>
      </p:sp>
    </p:spTree>
    <p:extLst>
      <p:ext uri="{BB962C8B-B14F-4D97-AF65-F5344CB8AC3E}">
        <p14:creationId xmlns:p14="http://schemas.microsoft.com/office/powerpoint/2010/main" val="871810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0531" y="631640"/>
            <a:ext cx="7969826" cy="318161"/>
          </a:xfrm>
        </p:spPr>
        <p:txBody>
          <a:bodyPr/>
          <a:lstStyle/>
          <a:p>
            <a:pPr rtl="1">
              <a:lnSpc>
                <a:spcPct val="100000"/>
              </a:lnSpc>
            </a:pPr>
            <a:r>
              <a:rPr lang="he-IL" sz="2800" dirty="0">
                <a:solidFill>
                  <a:schemeClr val="bg1"/>
                </a:solidFill>
                <a:latin typeface="Arial" panose="020B0604020202020204" pitchFamily="34" charset="0"/>
                <a:cs typeface="Arial" panose="020B0604020202020204" pitchFamily="34" charset="0"/>
              </a:rPr>
              <a:t>מדיניות רט"ג </a:t>
            </a:r>
            <a:r>
              <a:rPr lang="he-IL" sz="2400" dirty="0">
                <a:solidFill>
                  <a:schemeClr val="bg1"/>
                </a:solidFill>
                <a:latin typeface="Arial" panose="020B0604020202020204" pitchFamily="34" charset="0"/>
                <a:cs typeface="Arial" panose="020B0604020202020204" pitchFamily="34" charset="0"/>
              </a:rPr>
              <a:t> (כחלק מהמאמץ לצמצום פליטת גזי חממה)</a:t>
            </a:r>
            <a:endParaRPr lang="en-GB" sz="2400" dirty="0">
              <a:solidFill>
                <a:schemeClr val="bg1"/>
              </a:solidFill>
              <a:latin typeface="Arial" panose="020B0604020202020204" pitchFamily="34" charset="0"/>
              <a:cs typeface="Arial" panose="020B0604020202020204" pitchFamily="34" charset="0"/>
            </a:endParaRPr>
          </a:p>
        </p:txBody>
      </p:sp>
      <p:sp>
        <p:nvSpPr>
          <p:cNvPr id="7" name="Text Placeholder 6"/>
          <p:cNvSpPr>
            <a:spLocks noGrp="1"/>
          </p:cNvSpPr>
          <p:nvPr>
            <p:ph type="body" sz="quarter" idx="18"/>
          </p:nvPr>
        </p:nvSpPr>
        <p:spPr>
          <a:xfrm>
            <a:off x="1567543" y="1584102"/>
            <a:ext cx="9361714" cy="4715098"/>
          </a:xfrm>
          <a:solidFill>
            <a:schemeClr val="bg1"/>
          </a:solidFill>
          <a:ln>
            <a:noFill/>
          </a:ln>
        </p:spPr>
        <p:txBody>
          <a:bodyPr vert="horz" lIns="91440" tIns="45720" rIns="91440" bIns="45720" rtlCol="1">
            <a:normAutofit fontScale="70000" lnSpcReduction="20000"/>
          </a:bodyPr>
          <a:lstStyle/>
          <a:p>
            <a:r>
              <a:rPr lang="he-IL" sz="3200" b="1" dirty="0">
                <a:solidFill>
                  <a:schemeClr val="tx1"/>
                </a:solidFill>
              </a:rPr>
              <a:t>רשות הטבע והגנים </a:t>
            </a:r>
            <a:r>
              <a:rPr lang="he-IL" sz="3200" b="1" dirty="0">
                <a:solidFill>
                  <a:srgbClr val="FF0000"/>
                </a:solidFill>
              </a:rPr>
              <a:t>תומכת</a:t>
            </a:r>
            <a:r>
              <a:rPr lang="he-IL" sz="3200" b="1" dirty="0"/>
              <a:t> </a:t>
            </a:r>
            <a:r>
              <a:rPr lang="he-IL" sz="3200" b="1" dirty="0">
                <a:solidFill>
                  <a:schemeClr val="tx1"/>
                </a:solidFill>
              </a:rPr>
              <a:t>בקידום אנרגיות מתחדשות, לצד שדרוג משק האנרגיה הקונבנציונאלי למקורות אנרגיה שהשפעתם הסביבתית פחותה (גז טבעי), ולא פחות מכך - התייעלות אנרגטית.</a:t>
            </a:r>
          </a:p>
          <a:p>
            <a:r>
              <a:rPr lang="he-IL" sz="3200" b="1" dirty="0">
                <a:solidFill>
                  <a:schemeClr val="tx1"/>
                </a:solidFill>
              </a:rPr>
              <a:t>זאת </a:t>
            </a:r>
            <a:r>
              <a:rPr lang="he-IL" sz="3200" b="1" dirty="0">
                <a:solidFill>
                  <a:srgbClr val="FF0000"/>
                </a:solidFill>
              </a:rPr>
              <a:t>בהתחשב במאפיינים הייחודיים </a:t>
            </a:r>
            <a:r>
              <a:rPr lang="he-IL" sz="3200" b="1" dirty="0">
                <a:solidFill>
                  <a:schemeClr val="tx1"/>
                </a:solidFill>
              </a:rPr>
              <a:t>של מדינת ישראל ולנושאים עליהם אמונה רשות הטבע והגנים על פי חוק (השפעה על הטבע, הנוף והמורשת)</a:t>
            </a:r>
            <a:r>
              <a:rPr lang="he-IL" sz="3200" b="1" dirty="0"/>
              <a:t> </a:t>
            </a:r>
            <a:r>
              <a:rPr lang="he-IL" sz="3200" b="1" dirty="0">
                <a:solidFill>
                  <a:srgbClr val="FF0000"/>
                </a:solidFill>
              </a:rPr>
              <a:t>ובהתאם למדיניות התכנון הארצי</a:t>
            </a:r>
            <a:r>
              <a:rPr lang="he-IL" sz="3200" b="1" dirty="0"/>
              <a:t>.</a:t>
            </a:r>
          </a:p>
          <a:p>
            <a:r>
              <a:rPr lang="he-IL" sz="3200" b="1" dirty="0">
                <a:solidFill>
                  <a:schemeClr val="tx1"/>
                </a:solidFill>
              </a:rPr>
              <a:t>הרשות ממליצה </a:t>
            </a:r>
            <a:r>
              <a:rPr lang="he-IL" sz="3200" b="1" dirty="0">
                <a:solidFill>
                  <a:srgbClr val="FF0000"/>
                </a:solidFill>
              </a:rPr>
              <a:t>להתאים את המכסות של האנרגיות המתחדשות בהתאם</a:t>
            </a:r>
            <a:r>
              <a:rPr lang="he-IL" sz="3200" b="1" dirty="0"/>
              <a:t>.</a:t>
            </a:r>
          </a:p>
          <a:p>
            <a:r>
              <a:rPr lang="he-IL" sz="3200" b="1" dirty="0">
                <a:solidFill>
                  <a:schemeClr val="tx1"/>
                </a:solidFill>
              </a:rPr>
              <a:t>בהתבסס על הידע הקיים יהיו אתרים שייקבעו </a:t>
            </a:r>
            <a:r>
              <a:rPr lang="he-IL" sz="3200" b="1" dirty="0">
                <a:solidFill>
                  <a:srgbClr val="FF0000"/>
                </a:solidFill>
              </a:rPr>
              <a:t>כלא מתאימים</a:t>
            </a:r>
            <a:r>
              <a:rPr lang="he-IL" sz="3200" b="1" dirty="0"/>
              <a:t>, </a:t>
            </a:r>
            <a:r>
              <a:rPr lang="he-IL" sz="3200" b="1" dirty="0">
                <a:solidFill>
                  <a:schemeClr val="tx1"/>
                </a:solidFill>
              </a:rPr>
              <a:t>על ידי מדעני הרשות. </a:t>
            </a:r>
            <a:r>
              <a:rPr lang="he-IL" sz="3200" b="1" dirty="0">
                <a:solidFill>
                  <a:srgbClr val="FF0000"/>
                </a:solidFill>
              </a:rPr>
              <a:t>בשאר האתרים, מומלץ ליזמים לבצע בדיקות מקדמיות </a:t>
            </a:r>
            <a:r>
              <a:rPr lang="he-IL" sz="3200" b="1" dirty="0">
                <a:solidFill>
                  <a:schemeClr val="tx1"/>
                </a:solidFill>
              </a:rPr>
              <a:t>עם הרשות.</a:t>
            </a:r>
          </a:p>
          <a:p>
            <a:r>
              <a:rPr lang="he-IL" sz="3200" b="1" dirty="0">
                <a:solidFill>
                  <a:srgbClr val="FF0000"/>
                </a:solidFill>
              </a:rPr>
              <a:t>עמדת הרשות המפורטת לכל אתר או בקשה, תקבע לאור ממצאי הבדיקות הסביבתיות </a:t>
            </a:r>
            <a:r>
              <a:rPr lang="he-IL" sz="3200" b="1" dirty="0">
                <a:solidFill>
                  <a:schemeClr val="tx1"/>
                </a:solidFill>
              </a:rPr>
              <a:t>לרבות על פי המפרט שפרסמו המשרד להגנת הסביבה ורט"ג בנושא של בעלי כנף.</a:t>
            </a:r>
          </a:p>
          <a:p>
            <a:r>
              <a:rPr lang="he-IL" sz="3200" b="1" dirty="0">
                <a:solidFill>
                  <a:schemeClr val="tx1"/>
                </a:solidFill>
              </a:rPr>
              <a:t>בכל מקרה, יידרשו מיטב האמצעים הטכנולוגים למזעור הפגיעה בטבע ובנוף.</a:t>
            </a:r>
            <a:endParaRPr lang="en-GB" sz="3200" dirty="0">
              <a:solidFill>
                <a:schemeClr val="tx1"/>
              </a:solidFill>
              <a:latin typeface="David" pitchFamily="34" charset="-79"/>
              <a:cs typeface="David" panose="020E0502060401010101" pitchFamily="34" charset="-79"/>
            </a:endParaRPr>
          </a:p>
        </p:txBody>
      </p:sp>
    </p:spTree>
    <p:extLst>
      <p:ext uri="{BB962C8B-B14F-4D97-AF65-F5344CB8AC3E}">
        <p14:creationId xmlns:p14="http://schemas.microsoft.com/office/powerpoint/2010/main" val="894075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קבוצה 4">
            <a:extLst>
              <a:ext uri="{C183D7F6-B498-43B3-948B-1728B52AA6E4}">
                <adec:decorative xmlns:adec="http://schemas.microsoft.com/office/drawing/2017/decorative" val="1"/>
              </a:ext>
            </a:extLst>
          </p:cNvPr>
          <p:cNvGrpSpPr/>
          <p:nvPr/>
        </p:nvGrpSpPr>
        <p:grpSpPr>
          <a:xfrm>
            <a:off x="564457" y="1428982"/>
            <a:ext cx="4623369" cy="5225733"/>
            <a:chOff x="3848648" y="1196753"/>
            <a:chExt cx="4623369" cy="5225733"/>
          </a:xfrm>
        </p:grpSpPr>
        <p:pic>
          <p:nvPicPr>
            <p:cNvPr id="2"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3848648" y="1196753"/>
              <a:ext cx="4623369" cy="5225733"/>
            </a:xfrm>
            <a:prstGeom prst="rect">
              <a:avLst/>
            </a:prstGeom>
            <a:ln>
              <a:solidFill>
                <a:schemeClr val="tx1"/>
              </a:solidFill>
            </a:ln>
            <a:extLst>
              <a:ext uri="{53640926-AAD7-44D8-BBD7-CCE9431645EC}">
                <a14:shadowObscured xmlns:a14="http://schemas.microsoft.com/office/drawing/2010/main"/>
              </a:ext>
            </a:extLst>
          </p:spPr>
        </p:pic>
        <p:sp>
          <p:nvSpPr>
            <p:cNvPr id="3" name="TextBox 2"/>
            <p:cNvSpPr txBox="1"/>
            <p:nvPr/>
          </p:nvSpPr>
          <p:spPr>
            <a:xfrm>
              <a:off x="4655841" y="5229201"/>
              <a:ext cx="2674591" cy="492443"/>
            </a:xfrm>
            <a:prstGeom prst="rect">
              <a:avLst/>
            </a:prstGeom>
            <a:solidFill>
              <a:srgbClr val="095EE7"/>
            </a:solidFill>
            <a:ln w="34925">
              <a:solidFill>
                <a:schemeClr val="tx1"/>
              </a:solidFill>
            </a:ln>
          </p:spPr>
          <p:txBody>
            <a:bodyPr wrap="square" rtlCol="1">
              <a:spAutoFit/>
            </a:bodyPr>
            <a:lstStyle/>
            <a:p>
              <a:pPr algn="ctr" rtl="1"/>
              <a:r>
                <a:rPr lang="he-IL" sz="1300" b="1" dirty="0">
                  <a:solidFill>
                    <a:prstClr val="white"/>
                  </a:solidFill>
                </a:rPr>
                <a:t>בקרה המוגדרת בתנאים לרישיון עסק משטר הפעלה</a:t>
              </a:r>
            </a:p>
          </p:txBody>
        </p:sp>
      </p:grpSp>
      <p:sp>
        <p:nvSpPr>
          <p:cNvPr id="4" name="כותרת 3"/>
          <p:cNvSpPr>
            <a:spLocks noGrp="1"/>
          </p:cNvSpPr>
          <p:nvPr>
            <p:ph type="title" idx="4294967295"/>
          </p:nvPr>
        </p:nvSpPr>
        <p:spPr>
          <a:xfrm>
            <a:off x="5588056" y="530648"/>
            <a:ext cx="1675460" cy="46166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400" b="1" i="0" u="none" strike="noStrike" kern="0" cap="none" spc="0" normalizeH="0" baseline="0" noProof="0" dirty="0">
                <a:ln>
                  <a:noFill/>
                </a:ln>
                <a:solidFill>
                  <a:prstClr val="white"/>
                </a:solidFill>
                <a:effectLst/>
                <a:uLnTx/>
                <a:uFillTx/>
                <a:latin typeface="+mn-lt"/>
                <a:ea typeface="+mn-ea"/>
                <a:cs typeface="+mn-cs"/>
              </a:rPr>
              <a:t>אנרגיית רוח</a:t>
            </a:r>
            <a:endParaRPr kumimoji="0" lang="he-IL" sz="2400" b="0" i="0" u="none" strike="noStrike" kern="1200" cap="none" spc="0" normalizeH="0" baseline="0" noProof="0" dirty="0">
              <a:ln>
                <a:noFill/>
              </a:ln>
              <a:solidFill>
                <a:prstClr val="white"/>
              </a:solidFill>
              <a:effectLst/>
              <a:uLnTx/>
              <a:uFillTx/>
              <a:latin typeface="+mn-lt"/>
              <a:ea typeface="+mn-ea"/>
              <a:cs typeface="+mn-cs"/>
            </a:endParaRPr>
          </a:p>
        </p:txBody>
      </p:sp>
      <p:pic>
        <p:nvPicPr>
          <p:cNvPr id="6" name="Picture 2" descr="טורבינות"/>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588056" y="1428982"/>
            <a:ext cx="6208238" cy="2879338"/>
          </a:xfrm>
          <a:prstGeom prst="rect">
            <a:avLst/>
          </a:prstGeom>
          <a:noFill/>
          <a:extLst>
            <a:ext uri="{909E8E84-426E-40DD-AFC4-6F175D3DCCD1}">
              <a14:hiddenFill xmlns:a14="http://schemas.microsoft.com/office/drawing/2010/main">
                <a:solidFill>
                  <a:srgbClr val="FFFFFF"/>
                </a:solidFill>
              </a14:hiddenFill>
            </a:ext>
          </a:extLst>
        </p:spPr>
      </p:pic>
      <p:sp>
        <p:nvSpPr>
          <p:cNvPr id="7" name="מלבן 6"/>
          <p:cNvSpPr/>
          <p:nvPr/>
        </p:nvSpPr>
        <p:spPr>
          <a:xfrm>
            <a:off x="5404987" y="4318843"/>
            <a:ext cx="6391307" cy="2539157"/>
          </a:xfrm>
          <a:prstGeom prst="rect">
            <a:avLst/>
          </a:prstGeom>
        </p:spPr>
        <p:txBody>
          <a:bodyPr wrap="square">
            <a:spAutoFit/>
          </a:bodyPr>
          <a:lstStyle/>
          <a:p>
            <a:pPr marL="457200" indent="-457200">
              <a:spcBef>
                <a:spcPts val="600"/>
              </a:spcBef>
              <a:buFont typeface="Arial" pitchFamily="34" charset="0"/>
              <a:buChar char="•"/>
            </a:pPr>
            <a:r>
              <a:rPr lang="he-IL" dirty="0"/>
              <a:t>רשות הטבע והגנים שימשה כיועץ מקצועי למשרד להגנת הסביבה בעבודה מול מנהל התכנון וועדות התכנון המחוזיות.</a:t>
            </a:r>
          </a:p>
          <a:p>
            <a:pPr marL="457200" indent="-457200">
              <a:spcBef>
                <a:spcPts val="600"/>
              </a:spcBef>
              <a:buFont typeface="Arial" pitchFamily="34" charset="0"/>
              <a:buChar char="•"/>
            </a:pPr>
            <a:r>
              <a:rPr lang="he-IL" dirty="0"/>
              <a:t>עבודה תכנונית מורכבת ומאתגרת, הכוללת התייחסות לפגיעה בבעלי-כנף, פגיעה בבתי גידול ובנוף.</a:t>
            </a:r>
          </a:p>
          <a:p>
            <a:pPr marL="457200" indent="-457200">
              <a:spcBef>
                <a:spcPts val="600"/>
              </a:spcBef>
              <a:buFont typeface="Arial" pitchFamily="34" charset="0"/>
              <a:buChar char="•"/>
            </a:pPr>
            <a:r>
              <a:rPr lang="he-IL" dirty="0"/>
              <a:t>בסוף 2015 ממנה מנהל התכנון צוות מקצועי לבניית מתווה לפתרונות תכנוניים למזעור פגיעה בבעלי-</a:t>
            </a:r>
            <a:r>
              <a:rPr lang="he-IL" dirty="0" err="1"/>
              <a:t>כנף.הצוות</a:t>
            </a:r>
            <a:r>
              <a:rPr lang="he-IL" dirty="0"/>
              <a:t> בראשות המשרד להגנת הסביבה כלל אנשי מקצוע </a:t>
            </a:r>
            <a:r>
              <a:rPr lang="he-IL" dirty="0" err="1"/>
              <a:t>מרט"ג</a:t>
            </a:r>
            <a:r>
              <a:rPr lang="he-IL" dirty="0"/>
              <a:t>, </a:t>
            </a:r>
            <a:r>
              <a:rPr lang="he-IL" dirty="0" err="1"/>
              <a:t>חלה"ט</a:t>
            </a:r>
            <a:r>
              <a:rPr lang="he-IL" dirty="0"/>
              <a:t> ויועצים אקולוגיים מטעם היזמים.</a:t>
            </a:r>
          </a:p>
        </p:txBody>
      </p:sp>
    </p:spTree>
    <p:extLst>
      <p:ext uri="{BB962C8B-B14F-4D97-AF65-F5344CB8AC3E}">
        <p14:creationId xmlns:p14="http://schemas.microsoft.com/office/powerpoint/2010/main" val="434826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23429" y="1566206"/>
            <a:ext cx="6010956" cy="4004344"/>
          </a:xfrm>
          <a:prstGeom prst="rect">
            <a:avLst/>
          </a:prstGeom>
          <a:ln>
            <a:solidFill>
              <a:schemeClr val="tx1"/>
            </a:solidFill>
          </a:ln>
        </p:spPr>
      </p:pic>
      <p:pic>
        <p:nvPicPr>
          <p:cNvPr id="3" name="תמונה 2" descr="בחינת סקרים על ידי מודל הערכת פגיעה"/>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6117" y="1545615"/>
            <a:ext cx="5791200" cy="4045527"/>
          </a:xfrm>
          <a:prstGeom prst="rect">
            <a:avLst/>
          </a:prstGeom>
          <a:ln>
            <a:solidFill>
              <a:schemeClr val="tx1"/>
            </a:solidFill>
          </a:ln>
        </p:spPr>
      </p:pic>
      <p:sp>
        <p:nvSpPr>
          <p:cNvPr id="4" name="TextBox 3"/>
          <p:cNvSpPr txBox="1">
            <a:spLocks noGrp="1"/>
          </p:cNvSpPr>
          <p:nvPr>
            <p:ph type="title" idx="4294967295"/>
          </p:nvPr>
        </p:nvSpPr>
        <p:spPr>
          <a:xfrm>
            <a:off x="3229829" y="595086"/>
            <a:ext cx="5319085" cy="461665"/>
          </a:xfrm>
          <a:prstGeom prst="rect">
            <a:avLst/>
          </a:prstGeom>
          <a:noFill/>
          <a:ln>
            <a:noFill/>
            <a:prstDash/>
          </a:ln>
          <a:effectLst/>
        </p:spPr>
        <p:txBody>
          <a:bodyPr rot="0" spcFirstLastPara="0" vertOverflow="overflow" horzOverflow="overflow" vert="horz" wrap="none" lIns="91440" tIns="45720" rIns="91440" bIns="45720" numCol="1" spcCol="0" rtlCol="1" fromWordArt="0" anchor="t" anchorCtr="0" forceAA="0" compatLnSpc="1">
            <a:prstTxWarp prst="textNoShape">
              <a:avLst/>
            </a:prstTxWarp>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a:noFill/>
                </a:ln>
                <a:solidFill>
                  <a:schemeClr val="bg1"/>
                </a:solidFill>
                <a:effectLst/>
                <a:uLnTx/>
                <a:uFillTx/>
                <a:latin typeface="+mn-lt"/>
                <a:ea typeface="+mn-ea"/>
                <a:cs typeface="+mn-cs"/>
              </a:rPr>
              <a:t>כלים להערכה ולמזעור הפגיעה בבעלי כנף</a:t>
            </a:r>
          </a:p>
        </p:txBody>
      </p:sp>
    </p:spTree>
    <p:extLst>
      <p:ext uri="{BB962C8B-B14F-4D97-AF65-F5344CB8AC3E}">
        <p14:creationId xmlns:p14="http://schemas.microsoft.com/office/powerpoint/2010/main" val="2959448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תרשים 1">
            <a:extLs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64907851"/>
              </p:ext>
            </p:extLst>
          </p:nvPr>
        </p:nvGraphicFramePr>
        <p:xfrm>
          <a:off x="2035519" y="206493"/>
          <a:ext cx="8268291" cy="6149443"/>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מחבר ישר 5">
            <a:extLst>
              <a:ext uri="{C183D7F6-B498-43B3-948B-1728B52AA6E4}">
                <adec:decorative xmlns:adec="http://schemas.microsoft.com/office/drawing/2017/decorative" val="1"/>
              </a:ext>
            </a:extLst>
          </p:cNvPr>
          <p:cNvCxnSpPr/>
          <p:nvPr/>
        </p:nvCxnSpPr>
        <p:spPr>
          <a:xfrm>
            <a:off x="3420345" y="633533"/>
            <a:ext cx="684607" cy="0"/>
          </a:xfrm>
          <a:prstGeom prst="line">
            <a:avLst/>
          </a:prstGeom>
          <a:noFill/>
          <a:ln w="38100" cap="flat" cmpd="sng" algn="ctr">
            <a:solidFill>
              <a:srgbClr val="FF0000"/>
            </a:solidFill>
            <a:prstDash val="solid"/>
          </a:ln>
          <a:effectLst/>
        </p:spPr>
      </p:cxnSp>
      <p:cxnSp>
        <p:nvCxnSpPr>
          <p:cNvPr id="8" name="מחבר ישר 7">
            <a:extLst>
              <a:ext uri="{C183D7F6-B498-43B3-948B-1728B52AA6E4}">
                <adec:decorative xmlns:adec="http://schemas.microsoft.com/office/drawing/2017/decorative" val="1"/>
              </a:ext>
            </a:extLst>
          </p:cNvPr>
          <p:cNvCxnSpPr/>
          <p:nvPr/>
        </p:nvCxnSpPr>
        <p:spPr>
          <a:xfrm>
            <a:off x="3440013" y="889169"/>
            <a:ext cx="684607" cy="0"/>
          </a:xfrm>
          <a:prstGeom prst="line">
            <a:avLst/>
          </a:prstGeom>
          <a:noFill/>
          <a:ln w="38100" cap="flat" cmpd="sng" algn="ctr">
            <a:solidFill>
              <a:srgbClr val="B8D82B"/>
            </a:solidFill>
            <a:prstDash val="solid"/>
          </a:ln>
          <a:effectLst/>
        </p:spPr>
      </p:cxnSp>
      <p:sp>
        <p:nvSpPr>
          <p:cNvPr id="9" name="TextBox 8"/>
          <p:cNvSpPr txBox="1"/>
          <p:nvPr/>
        </p:nvSpPr>
        <p:spPr>
          <a:xfrm>
            <a:off x="4081342" y="398213"/>
            <a:ext cx="989373" cy="707886"/>
          </a:xfrm>
          <a:prstGeom prst="rect">
            <a:avLst/>
          </a:prstGeom>
          <a:noFill/>
        </p:spPr>
        <p:txBody>
          <a:bodyPr wrap="none" rtlCol="1">
            <a:spAutoFit/>
          </a:bodyPr>
          <a:lstStyle/>
          <a:p>
            <a:pPr rtl="0"/>
            <a:r>
              <a:rPr lang="he-IL" sz="2000" b="1" dirty="0">
                <a:solidFill>
                  <a:prstClr val="black"/>
                </a:solidFill>
                <a:latin typeface="Calibri"/>
                <a:cs typeface="Arial" panose="020B0604020202020204" pitchFamily="34" charset="0"/>
              </a:rPr>
              <a:t>עופות</a:t>
            </a:r>
          </a:p>
          <a:p>
            <a:pPr rtl="0"/>
            <a:r>
              <a:rPr lang="he-IL" sz="2000" b="1" dirty="0">
                <a:solidFill>
                  <a:prstClr val="black"/>
                </a:solidFill>
                <a:latin typeface="Calibri"/>
                <a:cs typeface="Arial" panose="020B0604020202020204" pitchFamily="34" charset="0"/>
              </a:rPr>
              <a:t>עטלפים</a:t>
            </a:r>
          </a:p>
        </p:txBody>
      </p:sp>
      <p:sp>
        <p:nvSpPr>
          <p:cNvPr id="11" name="TextBox 10"/>
          <p:cNvSpPr txBox="1"/>
          <p:nvPr/>
        </p:nvSpPr>
        <p:spPr>
          <a:xfrm>
            <a:off x="5963268" y="6341262"/>
            <a:ext cx="2095445" cy="461665"/>
          </a:xfrm>
          <a:prstGeom prst="rect">
            <a:avLst/>
          </a:prstGeom>
          <a:noFill/>
        </p:spPr>
        <p:txBody>
          <a:bodyPr wrap="none" rtlCol="1">
            <a:spAutoFit/>
          </a:bodyPr>
          <a:lstStyle/>
          <a:p>
            <a:pPr algn="l" rtl="0"/>
            <a:r>
              <a:rPr lang="he-IL" sz="2400" b="1" dirty="0">
                <a:solidFill>
                  <a:prstClr val="black"/>
                </a:solidFill>
                <a:latin typeface="Calibri"/>
                <a:cs typeface="Arial" panose="020B0604020202020204" pitchFamily="34" charset="0"/>
              </a:rPr>
              <a:t>אחוזון חוות רוח</a:t>
            </a:r>
          </a:p>
        </p:txBody>
      </p:sp>
      <p:sp>
        <p:nvSpPr>
          <p:cNvPr id="12" name="TextBox 11"/>
          <p:cNvSpPr txBox="1"/>
          <p:nvPr/>
        </p:nvSpPr>
        <p:spPr>
          <a:xfrm rot="16200000">
            <a:off x="244300" y="2571625"/>
            <a:ext cx="3318537" cy="461665"/>
          </a:xfrm>
          <a:prstGeom prst="rect">
            <a:avLst/>
          </a:prstGeom>
          <a:noFill/>
        </p:spPr>
        <p:txBody>
          <a:bodyPr wrap="none" rtlCol="1">
            <a:spAutoFit/>
          </a:bodyPr>
          <a:lstStyle/>
          <a:p>
            <a:pPr algn="l" rtl="0"/>
            <a:r>
              <a:rPr lang="he-IL" sz="2400" b="1" dirty="0">
                <a:solidFill>
                  <a:prstClr val="black"/>
                </a:solidFill>
                <a:latin typeface="Calibri"/>
                <a:cs typeface="Arial" panose="020B0604020202020204" pitchFamily="34" charset="0"/>
              </a:rPr>
              <a:t>מס. נפגעים\טורבינה\שנה</a:t>
            </a:r>
          </a:p>
        </p:txBody>
      </p:sp>
      <p:sp>
        <p:nvSpPr>
          <p:cNvPr id="4" name="אליפסה 3">
            <a:extLst>
              <a:ext uri="{C183D7F6-B498-43B3-948B-1728B52AA6E4}">
                <adec:decorative xmlns:adec="http://schemas.microsoft.com/office/drawing/2017/decorative" val="1"/>
              </a:ext>
            </a:extLst>
          </p:cNvPr>
          <p:cNvSpPr/>
          <p:nvPr/>
        </p:nvSpPr>
        <p:spPr>
          <a:xfrm>
            <a:off x="5937408" y="5558015"/>
            <a:ext cx="206479" cy="24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solidFill>
                <a:prstClr val="white"/>
              </a:solidFill>
              <a:latin typeface="Calibri"/>
              <a:cs typeface="Arial" panose="020B0604020202020204" pitchFamily="34" charset="0"/>
            </a:endParaRPr>
          </a:p>
        </p:txBody>
      </p:sp>
      <p:sp>
        <p:nvSpPr>
          <p:cNvPr id="5" name="TextBox 4"/>
          <p:cNvSpPr txBox="1"/>
          <p:nvPr/>
        </p:nvSpPr>
        <p:spPr>
          <a:xfrm>
            <a:off x="5591944" y="5100813"/>
            <a:ext cx="606256" cy="369332"/>
          </a:xfrm>
          <a:prstGeom prst="rect">
            <a:avLst/>
          </a:prstGeom>
          <a:noFill/>
        </p:spPr>
        <p:txBody>
          <a:bodyPr wrap="none" rtlCol="1">
            <a:spAutoFit/>
          </a:bodyPr>
          <a:lstStyle/>
          <a:p>
            <a:pPr algn="l" rtl="0"/>
            <a:r>
              <a:rPr lang="he-IL" dirty="0">
                <a:solidFill>
                  <a:prstClr val="black"/>
                </a:solidFill>
                <a:latin typeface="Calibri"/>
                <a:cs typeface="Arial" panose="020B0604020202020204" pitchFamily="34" charset="0"/>
              </a:rPr>
              <a:t>חציון</a:t>
            </a:r>
          </a:p>
        </p:txBody>
      </p:sp>
      <p:sp>
        <p:nvSpPr>
          <p:cNvPr id="19" name="כותרת 18"/>
          <p:cNvSpPr>
            <a:spLocks noGrp="1"/>
          </p:cNvSpPr>
          <p:nvPr>
            <p:ph type="title" idx="4294967295"/>
          </p:nvPr>
        </p:nvSpPr>
        <p:spPr>
          <a:xfrm>
            <a:off x="8627059" y="398215"/>
            <a:ext cx="1512168" cy="3392123"/>
          </a:xfrm>
          <a:prstGeom prst="ellipse">
            <a:avLst/>
          </a:prstGeom>
          <a:solidFill>
            <a:schemeClr val="accent1">
              <a:alpha val="22000"/>
            </a:schemeClr>
          </a:solidFill>
          <a:ln w="12700" cap="flat" cmpd="sng" algn="ctr">
            <a:solidFill>
              <a:schemeClr val="accent1">
                <a:shade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a:noFill/>
                </a:ln>
                <a:solidFill>
                  <a:srgbClr val="FF0000"/>
                </a:solidFill>
                <a:effectLst/>
                <a:uLnTx/>
                <a:uFillTx/>
                <a:latin typeface="Calibri"/>
                <a:ea typeface="+mn-ea"/>
                <a:cs typeface="Arial" panose="020B0604020202020204" pitchFamily="34" charset="0"/>
              </a:rPr>
              <a:t>ספרד</a:t>
            </a:r>
            <a:endParaRPr kumimoji="0" lang="he-IL" sz="1800" b="1" i="0" u="none" strike="noStrike" kern="1200" cap="none" spc="0" normalizeH="0" baseline="0" noProof="0" dirty="0">
              <a:ln>
                <a:noFill/>
              </a:ln>
              <a:solidFill>
                <a:srgbClr val="FF0000"/>
              </a:solidFill>
              <a:effectLst/>
              <a:uLnTx/>
              <a:uFillTx/>
              <a:latin typeface="Calibri"/>
              <a:ea typeface="+mn-ea"/>
              <a:cs typeface="Arial" panose="020B0604020202020204" pitchFamily="34" charset="0"/>
            </a:endParaRPr>
          </a:p>
        </p:txBody>
      </p:sp>
      <p:sp>
        <p:nvSpPr>
          <p:cNvPr id="20" name="מלבן 19"/>
          <p:cNvSpPr/>
          <p:nvPr/>
        </p:nvSpPr>
        <p:spPr>
          <a:xfrm>
            <a:off x="8627059" y="2305674"/>
            <a:ext cx="3320233" cy="1708160"/>
          </a:xfrm>
          <a:prstGeom prst="rect">
            <a:avLst/>
          </a:prstGeom>
          <a:solidFill>
            <a:sysClr val="window" lastClr="FFFFFF"/>
          </a:solidFill>
          <a:ln w="25400">
            <a:solidFill>
              <a:srgbClr val="FF0000"/>
            </a:solidFill>
          </a:ln>
        </p:spPr>
        <p:txBody>
          <a:bodyPr wrap="square">
            <a:spAutoFit/>
          </a:bodyPr>
          <a:lstStyle/>
          <a:p>
            <a:pPr algn="ctr">
              <a:lnSpc>
                <a:spcPct val="150000"/>
              </a:lnSpc>
              <a:spcBef>
                <a:spcPts val="600"/>
              </a:spcBef>
              <a:defRPr/>
            </a:pPr>
            <a:r>
              <a:rPr lang="he-IL" sz="1400" kern="0" dirty="0">
                <a:solidFill>
                  <a:sysClr val="windowText" lastClr="000000"/>
                </a:solidFill>
                <a:latin typeface="Arial" pitchFamily="34" charset="0"/>
                <a:ea typeface="Calibri"/>
                <a:cs typeface="Arial" pitchFamily="34" charset="0"/>
              </a:rPr>
              <a:t>408 טורבינות רוח בשש חוות שונות מייצרות לבדן פגיעה שנתית ב- 6725 עופות בשנה, שמשמעותה תמותה של למעלה מ-130 אלף עופות במהלך 20 שנות ההפעלה הצפויות לחוות טורבינות רוח. </a:t>
            </a:r>
            <a:endParaRPr lang="en-US" sz="1200" kern="0" dirty="0">
              <a:solidFill>
                <a:sysClr val="windowText" lastClr="000000"/>
              </a:solidFill>
              <a:latin typeface="Arial" pitchFamily="34" charset="0"/>
              <a:ea typeface="Calibri"/>
              <a:cs typeface="Arial" pitchFamily="34" charset="0"/>
            </a:endParaRPr>
          </a:p>
        </p:txBody>
      </p:sp>
      <p:sp>
        <p:nvSpPr>
          <p:cNvPr id="13" name="TextBox 12"/>
          <p:cNvSpPr txBox="1"/>
          <p:nvPr/>
        </p:nvSpPr>
        <p:spPr>
          <a:xfrm rot="19561701">
            <a:off x="4120958" y="3677323"/>
            <a:ext cx="2782805" cy="584775"/>
          </a:xfrm>
          <a:prstGeom prst="rect">
            <a:avLst/>
          </a:prstGeom>
          <a:solidFill>
            <a:srgbClr val="EEECE1"/>
          </a:solidFill>
          <a:ln w="60325">
            <a:solidFill>
              <a:srgbClr val="FF0000"/>
            </a:solidFill>
          </a:ln>
        </p:spPr>
        <p:txBody>
          <a:bodyPr wrap="square" rtlCol="1">
            <a:spAutoFit/>
          </a:bodyPr>
          <a:lstStyle/>
          <a:p>
            <a:pPr>
              <a:defRPr/>
            </a:pPr>
            <a:r>
              <a:rPr lang="he-IL" sz="1600" b="1" kern="0" dirty="0">
                <a:solidFill>
                  <a:sysClr val="windowText" lastClr="000000"/>
                </a:solidFill>
                <a:latin typeface="Calibri"/>
                <a:cs typeface="Arial" panose="020B0604020202020204" pitchFamily="34" charset="0"/>
              </a:rPr>
              <a:t>זה מה שצפוי אם ישראל היא כמו כל שאר העמים...</a:t>
            </a:r>
          </a:p>
        </p:txBody>
      </p:sp>
      <p:sp>
        <p:nvSpPr>
          <p:cNvPr id="14" name="מלבן 13"/>
          <p:cNvSpPr/>
          <p:nvPr/>
        </p:nvSpPr>
        <p:spPr>
          <a:xfrm>
            <a:off x="186089" y="4989684"/>
            <a:ext cx="1810669" cy="1015663"/>
          </a:xfrm>
          <a:prstGeom prst="rect">
            <a:avLst/>
          </a:prstGeom>
          <a:noFill/>
          <a:ln>
            <a:solidFill>
              <a:sysClr val="windowText" lastClr="000000"/>
            </a:solidFill>
          </a:ln>
        </p:spPr>
        <p:txBody>
          <a:bodyPr wrap="square">
            <a:spAutoFit/>
          </a:bodyPr>
          <a:lstStyle/>
          <a:p>
            <a:pPr fontAlgn="base">
              <a:spcBef>
                <a:spcPct val="0"/>
              </a:spcBef>
              <a:spcAft>
                <a:spcPct val="0"/>
              </a:spcAft>
              <a:defRPr/>
            </a:pPr>
            <a:r>
              <a:rPr lang="he-IL" sz="1200" b="1" kern="0" dirty="0">
                <a:solidFill>
                  <a:prstClr val="black"/>
                </a:solidFill>
                <a:latin typeface="Arial" pitchFamily="34" charset="0"/>
                <a:ea typeface="Calibri" pitchFamily="34" charset="0"/>
                <a:cs typeface="Arial" pitchFamily="34" charset="0"/>
              </a:rPr>
              <a:t>סטטיסטיקה למספר פגיעות של עופות ועטלפים מטורבינות רוח מ-121 מיזמי טורבינות רוח בצפון אמריקה ואירופה.</a:t>
            </a:r>
            <a:endParaRPr lang="en-US" b="1" kern="0" dirty="0">
              <a:solidFill>
                <a:prstClr val="black"/>
              </a:solidFill>
              <a:latin typeface="Arial" pitchFamily="34" charset="0"/>
              <a:cs typeface="Arial" pitchFamily="34" charset="0"/>
            </a:endParaRPr>
          </a:p>
        </p:txBody>
      </p:sp>
      <p:pic>
        <p:nvPicPr>
          <p:cNvPr id="15" name="תמונה 14">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7329" y="91985"/>
            <a:ext cx="1810669" cy="1005927"/>
          </a:xfrm>
          <a:prstGeom prst="rect">
            <a:avLst/>
          </a:prstGeom>
        </p:spPr>
      </p:pic>
    </p:spTree>
    <p:extLst>
      <p:ext uri="{BB962C8B-B14F-4D97-AF65-F5344CB8AC3E}">
        <p14:creationId xmlns:p14="http://schemas.microsoft.com/office/powerpoint/2010/main" val="3458393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13" grpId="0" animBg="1"/>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עיצוב ברירת מחדל">
  <a:themeElements>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עיצוב ברירת מחדל">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r" defTabSz="914400" rtl="1"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r" defTabSz="914400" rtl="1"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עיצוב ברירת מחדל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עיצוב ברירת מחדל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עיצוב ברירת מחדל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עיצוב ברירת מחדל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עיצוב ברירת מחדל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עיצוב ברירת מחדל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עיצוב ברירת מחדל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עיצוב ברירת מחדל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עיצוב ברירת מחדל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עיצוב ברירת מחדל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1908</TotalTime>
  <Words>1668</Words>
  <Application>Microsoft Office PowerPoint</Application>
  <PresentationFormat>מסך רחב</PresentationFormat>
  <Paragraphs>162</Paragraphs>
  <Slides>35</Slides>
  <Notes>0</Notes>
  <HiddenSlides>0</HiddenSlides>
  <MMClips>0</MMClips>
  <ScaleCrop>false</ScaleCrop>
  <HeadingPairs>
    <vt:vector size="6" baseType="variant">
      <vt:variant>
        <vt:lpstr>גופנים בשימוש</vt:lpstr>
      </vt:variant>
      <vt:variant>
        <vt:i4>8</vt:i4>
      </vt:variant>
      <vt:variant>
        <vt:lpstr>ערכת נושא</vt:lpstr>
      </vt:variant>
      <vt:variant>
        <vt:i4>3</vt:i4>
      </vt:variant>
      <vt:variant>
        <vt:lpstr>כותרות שקופיות</vt:lpstr>
      </vt:variant>
      <vt:variant>
        <vt:i4>35</vt:i4>
      </vt:variant>
    </vt:vector>
  </HeadingPairs>
  <TitlesOfParts>
    <vt:vector size="46" baseType="lpstr">
      <vt:lpstr>Arial</vt:lpstr>
      <vt:lpstr>AtlasBold</vt:lpstr>
      <vt:lpstr>AtlasMedium</vt:lpstr>
      <vt:lpstr>Calibri</vt:lpstr>
      <vt:lpstr>Calibri Light</vt:lpstr>
      <vt:lpstr>David</vt:lpstr>
      <vt:lpstr>Symbol</vt:lpstr>
      <vt:lpstr>Times New Roman</vt:lpstr>
      <vt:lpstr>1_Office Theme</vt:lpstr>
      <vt:lpstr>4_Office Theme</vt:lpstr>
      <vt:lpstr>3_עיצוב ברירת מחדל</vt:lpstr>
      <vt:lpstr>אנרגיה: האם נצליח לעמוד בפרץ?</vt:lpstr>
      <vt:lpstr>גודל האוכלוסיה וצריכת האנרגיה </vt:lpstr>
      <vt:lpstr>גודל האוכלוסיה וצריכת האנרגיה </vt:lpstr>
      <vt:lpstr>התחממות גלובלית ושינוי אקלים</vt:lpstr>
      <vt:lpstr>היערכות ישראל לשינוי אקלים</vt:lpstr>
      <vt:lpstr>מדיניות רט"ג  (כחלק מהמאמץ לצמצום פליטת גזי חממה)</vt:lpstr>
      <vt:lpstr>אנרגיית רוח</vt:lpstr>
      <vt:lpstr>כלים להערכה ולמזעור הפגיעה בבעלי כנף</vt:lpstr>
      <vt:lpstr>ספרד</vt:lpstr>
      <vt:lpstr>ספרד</vt:lpstr>
      <vt:lpstr>ערכי סף ויישומם</vt:lpstr>
      <vt:lpstr>ניטור פגיעה בטורבינות רוח בגלבוע וברמת סירין</vt:lpstr>
      <vt:lpstr>תועדה פגיעה במגוון מיני עופות ועטלפים בגלבוע ובסירין</vt:lpstr>
      <vt:lpstr>תועדה פגיעה במגוון מיני עופות ועטלפים בגלבוע ובסירין</vt:lpstr>
      <vt:lpstr>משטר הפעלה : Shutdown on Demand רדאר משולב עם תצפיתנים</vt:lpstr>
      <vt:lpstr>חוות רוח בהקמה בגולן ומניעת פגיעה בנשרים</vt:lpstr>
      <vt:lpstr>משטר הפעלה לעטלפים</vt:lpstr>
      <vt:lpstr>נדרש לבחון את הטורבינות שיחלו לפעול בשנים הקרובות  לפני שמאשרים עוד</vt:lpstr>
      <vt:lpstr>אנרגייה סולארית</vt:lpstr>
      <vt:lpstr>השפעות אקולוגיות אפשריות למיקום תחנות סולאריות, הקמתן ותפעולן:</vt:lpstr>
      <vt:lpstr>ממה אנחנו חוששים</vt:lpstr>
      <vt:lpstr>שטחים פתוחים - מתקן בערבה</vt:lpstr>
      <vt:lpstr>שטחים פתוחים - מתקן זמורות צפון הנגב</vt:lpstr>
      <vt:lpstr>תמ"א 10 ד' 10</vt:lpstr>
      <vt:lpstr>עמדת רט"ג – שטחים בהם יש להתנגד להקמת מפעל סולארי</vt:lpstr>
      <vt:lpstr>מה אנחנו מציעים</vt:lpstr>
      <vt:lpstr>עופות מים חורפים בישראל</vt:lpstr>
      <vt:lpstr>פעם היו כאן ביצות...</vt:lpstr>
      <vt:lpstr>דירוג מאגרי מים על בסיס תרומתם למגוון הביולוגי</vt:lpstr>
      <vt:lpstr>מצגת של PowerPoint‏</vt:lpstr>
      <vt:lpstr>מצגת של PowerPoint‏</vt:lpstr>
      <vt:lpstr>מצגת של PowerPoint‏</vt:lpstr>
      <vt:lpstr>העתיד כבר כאן</vt:lpstr>
      <vt:lpstr>העתיד כבר כאן</vt:lpstr>
      <vt:lpstr>העתיד כבר כאן</vt:lpstr>
    </vt:vector>
  </TitlesOfParts>
  <Company>NPA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נעם לידר noam leader</dc:creator>
  <cp:lastModifiedBy>גילה גרטל</cp:lastModifiedBy>
  <cp:revision>42</cp:revision>
  <dcterms:created xsi:type="dcterms:W3CDTF">2022-03-08T10:51:24Z</dcterms:created>
  <dcterms:modified xsi:type="dcterms:W3CDTF">2023-11-13T11:48:43Z</dcterms:modified>
</cp:coreProperties>
</file>