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 id="2147483702" r:id="rId3"/>
  </p:sldMasterIdLst>
  <p:notesMasterIdLst>
    <p:notesMasterId r:id="rId13"/>
  </p:notesMasterIdLst>
  <p:sldIdLst>
    <p:sldId id="256" r:id="rId4"/>
    <p:sldId id="258" r:id="rId5"/>
    <p:sldId id="290" r:id="rId6"/>
    <p:sldId id="289" r:id="rId7"/>
    <p:sldId id="288" r:id="rId8"/>
    <p:sldId id="291" r:id="rId9"/>
    <p:sldId id="257" r:id="rId10"/>
    <p:sldId id="271"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45"/>
    <a:srgbClr val="98D050"/>
    <a:srgbClr val="000000"/>
    <a:srgbClr val="92D050"/>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5" autoAdjust="0"/>
    <p:restoredTop sz="86388" autoAdjust="0"/>
  </p:normalViewPr>
  <p:slideViewPr>
    <p:cSldViewPr snapToGrid="0">
      <p:cViewPr varScale="1">
        <p:scale>
          <a:sx n="46" d="100"/>
          <a:sy n="46" d="100"/>
        </p:scale>
        <p:origin x="84" y="2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במידה רבה - רבה מאוד</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ככלל, באיזו מידה היית שבע/ת רצון מהביקור? נשאל במהלך ספטמבר - אוקטובר N=15,127</c:v>
                </c:pt>
                <c:pt idx="1">
                  <c:v>ככלל, באיזו מידה היית שבע/ת רצון מהביקור?  נשאל במהלך מרץ- אפריל N=17,491</c:v>
                </c:pt>
                <c:pt idx="2">
                  <c:v>ככלל, באיזו מידה היית שבע/ת רצון מביקורך באתרי הרשות במהלך החודשים יולי - אוגוסט? N=3814</c:v>
                </c:pt>
              </c:strCache>
            </c:strRef>
          </c:cat>
          <c:val>
            <c:numRef>
              <c:f>Sheet1!$B$2:$B$4</c:f>
              <c:numCache>
                <c:formatCode>0%</c:formatCode>
                <c:ptCount val="3"/>
                <c:pt idx="0">
                  <c:v>0.87</c:v>
                </c:pt>
                <c:pt idx="1">
                  <c:v>0.9</c:v>
                </c:pt>
                <c:pt idx="2">
                  <c:v>0.89</c:v>
                </c:pt>
              </c:numCache>
            </c:numRef>
          </c:val>
          <c:extLst>
            <c:ext xmlns:c16="http://schemas.microsoft.com/office/drawing/2014/chart" uri="{C3380CC4-5D6E-409C-BE32-E72D297353CC}">
              <c16:uniqueId val="{00000000-38EB-409E-BEB1-EC423EF3EE80}"/>
            </c:ext>
          </c:extLst>
        </c:ser>
        <c:ser>
          <c:idx val="1"/>
          <c:order val="1"/>
          <c:tx>
            <c:strRef>
              <c:f>Sheet1!$C$1</c:f>
              <c:strCache>
                <c:ptCount val="1"/>
                <c:pt idx="0">
                  <c:v>כלל לא - במידה מועטה</c:v>
                </c:pt>
              </c:strCache>
            </c:strRef>
          </c:tx>
          <c:spPr>
            <a:solidFill>
              <a:srgbClr val="0054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ככלל, באיזו מידה היית שבע/ת רצון מהביקור? נשאל במהלך ספטמבר - אוקטובר N=15,127</c:v>
                </c:pt>
                <c:pt idx="1">
                  <c:v>ככלל, באיזו מידה היית שבע/ת רצון מהביקור?  נשאל במהלך מרץ- אפריל N=17,491</c:v>
                </c:pt>
                <c:pt idx="2">
                  <c:v>ככלל, באיזו מידה היית שבע/ת רצון מביקורך באתרי הרשות במהלך החודשים יולי - אוגוסט? N=3814</c:v>
                </c:pt>
              </c:strCache>
            </c:strRef>
          </c:cat>
          <c:val>
            <c:numRef>
              <c:f>Sheet1!$C$2:$C$4</c:f>
              <c:numCache>
                <c:formatCode>0%</c:formatCode>
                <c:ptCount val="3"/>
                <c:pt idx="0">
                  <c:v>0.04</c:v>
                </c:pt>
                <c:pt idx="1">
                  <c:v>0.03</c:v>
                </c:pt>
                <c:pt idx="2">
                  <c:v>0.03</c:v>
                </c:pt>
              </c:numCache>
            </c:numRef>
          </c:val>
          <c:extLst>
            <c:ext xmlns:c16="http://schemas.microsoft.com/office/drawing/2014/chart" uri="{C3380CC4-5D6E-409C-BE32-E72D297353CC}">
              <c16:uniqueId val="{00000002-38EB-409E-BEB1-EC423EF3EE80}"/>
            </c:ext>
          </c:extLst>
        </c:ser>
        <c:dLbls>
          <c:showLegendKey val="0"/>
          <c:showVal val="0"/>
          <c:showCatName val="0"/>
          <c:showSerName val="0"/>
          <c:showPercent val="0"/>
          <c:showBubbleSize val="0"/>
        </c:dLbls>
        <c:gapWidth val="219"/>
        <c:overlap val="-27"/>
        <c:axId val="1948824576"/>
        <c:axId val="1948828736"/>
      </c:barChart>
      <c:catAx>
        <c:axId val="194882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948828736"/>
        <c:crosses val="autoZero"/>
        <c:auto val="1"/>
        <c:lblAlgn val="ctr"/>
        <c:lblOffset val="100"/>
        <c:noMultiLvlLbl val="0"/>
      </c:catAx>
      <c:valAx>
        <c:axId val="1948828736"/>
        <c:scaling>
          <c:orientation val="minMax"/>
        </c:scaling>
        <c:delete val="1"/>
        <c:axPos val="l"/>
        <c:numFmt formatCode="0%" sourceLinked="1"/>
        <c:majorTickMark val="none"/>
        <c:minorTickMark val="none"/>
        <c:tickLblPos val="nextTo"/>
        <c:crossAx val="194882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86964738302886E-3"/>
          <c:y val="1.808056777668007E-2"/>
          <c:w val="0.98513817190868735"/>
          <c:h val="0.88389464374360183"/>
        </c:manualLayout>
      </c:layout>
      <c:barChart>
        <c:barDir val="col"/>
        <c:grouping val="clustered"/>
        <c:varyColors val="0"/>
        <c:ser>
          <c:idx val="0"/>
          <c:order val="0"/>
          <c:tx>
            <c:strRef>
              <c:f>Sheet1!$B$1</c:f>
              <c:strCache>
                <c:ptCount val="1"/>
                <c:pt idx="0">
                  <c:v>2015</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רשות הטבע והגנים מקדמת ערכים שחשובים לי באופן אישי</c:v>
                </c:pt>
                <c:pt idx="1">
                  <c:v>רשות הטבע והגנים היא ארגון שאני נותן בו אמון</c:v>
                </c:pt>
                <c:pt idx="2">
                  <c:v>רשות הטבע והגנים היא ארגון שאני אוהב</c:v>
                </c:pt>
                <c:pt idx="3">
                  <c:v>לרשות הטבע והגנים יש מגוון רחב של תחומי עשייה ותפקידים</c:v>
                </c:pt>
                <c:pt idx="4">
                  <c:v>העשייה של רשות הטבע והגנים תורמת לי באופן אישי</c:v>
                </c:pt>
              </c:strCache>
            </c:strRef>
          </c:cat>
          <c:val>
            <c:numRef>
              <c:f>Sheet1!$B$2:$B$6</c:f>
              <c:numCache>
                <c:formatCode>#,##0%</c:formatCode>
                <c:ptCount val="5"/>
                <c:pt idx="0">
                  <c:v>0.79740259740259745</c:v>
                </c:pt>
                <c:pt idx="1">
                  <c:v>0.75194805194805203</c:v>
                </c:pt>
                <c:pt idx="2">
                  <c:v>0.74675324675324672</c:v>
                </c:pt>
                <c:pt idx="3">
                  <c:v>0.74285714285714288</c:v>
                </c:pt>
                <c:pt idx="4">
                  <c:v>0.68831168831168821</c:v>
                </c:pt>
              </c:numCache>
            </c:numRef>
          </c:val>
          <c:extLst>
            <c:ext xmlns:c16="http://schemas.microsoft.com/office/drawing/2014/chart" uri="{C3380CC4-5D6E-409C-BE32-E72D297353CC}">
              <c16:uniqueId val="{00000002-AB82-4926-93B1-7ED7907C408A}"/>
            </c:ext>
          </c:extLst>
        </c:ser>
        <c:ser>
          <c:idx val="1"/>
          <c:order val="1"/>
          <c:tx>
            <c:strRef>
              <c:f>Sheet1!$C$1</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רשות הטבע והגנים מקדמת ערכים שחשובים לי באופן אישי</c:v>
                </c:pt>
                <c:pt idx="1">
                  <c:v>רשות הטבע והגנים היא ארגון שאני נותן בו אמון</c:v>
                </c:pt>
                <c:pt idx="2">
                  <c:v>רשות הטבע והגנים היא ארגון שאני אוהב</c:v>
                </c:pt>
                <c:pt idx="3">
                  <c:v>לרשות הטבע והגנים יש מגוון רחב של תחומי עשייה ותפקידים</c:v>
                </c:pt>
                <c:pt idx="4">
                  <c:v>העשייה של רשות הטבע והגנים תורמת לי באופן אישי</c:v>
                </c:pt>
              </c:strCache>
            </c:strRef>
          </c:cat>
          <c:val>
            <c:numRef>
              <c:f>Sheet1!$C$2:$C$6</c:f>
              <c:numCache>
                <c:formatCode>###0%</c:formatCode>
                <c:ptCount val="5"/>
                <c:pt idx="0">
                  <c:v>0.83299999999999996</c:v>
                </c:pt>
                <c:pt idx="1">
                  <c:v>0.76900000000000002</c:v>
                </c:pt>
                <c:pt idx="2">
                  <c:v>0.78100000000000003</c:v>
                </c:pt>
                <c:pt idx="3">
                  <c:v>0.77</c:v>
                </c:pt>
                <c:pt idx="4">
                  <c:v>0.72399999999999998</c:v>
                </c:pt>
              </c:numCache>
            </c:numRef>
          </c:val>
          <c:extLst xmlns:c15="http://schemas.microsoft.com/office/drawing/2012/chart">
            <c:ext xmlns:c16="http://schemas.microsoft.com/office/drawing/2014/chart" uri="{C3380CC4-5D6E-409C-BE32-E72D297353CC}">
              <c16:uniqueId val="{00000003-AB82-4926-93B1-7ED7907C408A}"/>
            </c:ext>
          </c:extLst>
        </c:ser>
        <c:dLbls>
          <c:dLblPos val="outEnd"/>
          <c:showLegendKey val="0"/>
          <c:showVal val="1"/>
          <c:showCatName val="0"/>
          <c:showSerName val="0"/>
          <c:showPercent val="0"/>
          <c:showBubbleSize val="0"/>
        </c:dLbls>
        <c:gapWidth val="219"/>
        <c:overlap val="-27"/>
        <c:axId val="1142569896"/>
        <c:axId val="1142567928"/>
        <c:extLst/>
      </c:barChart>
      <c:catAx>
        <c:axId val="1142569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142567928"/>
        <c:crosses val="autoZero"/>
        <c:auto val="1"/>
        <c:lblAlgn val="ctr"/>
        <c:lblOffset val="100"/>
        <c:noMultiLvlLbl val="0"/>
      </c:catAx>
      <c:valAx>
        <c:axId val="1142567928"/>
        <c:scaling>
          <c:orientation val="minMax"/>
          <c:max val="1"/>
          <c:min val="0.4"/>
        </c:scaling>
        <c:delete val="1"/>
        <c:axPos val="l"/>
        <c:numFmt formatCode="#,##0%" sourceLinked="1"/>
        <c:majorTickMark val="out"/>
        <c:minorTickMark val="none"/>
        <c:tickLblPos val="nextTo"/>
        <c:crossAx val="1142569896"/>
        <c:crosses val="autoZero"/>
        <c:crossBetween val="between"/>
      </c:valAx>
      <c:spPr>
        <a:noFill/>
        <a:ln>
          <a:noFill/>
        </a:ln>
        <a:effectLst/>
      </c:spPr>
    </c:plotArea>
    <c:legend>
      <c:legendPos val="r"/>
      <c:layout>
        <c:manualLayout>
          <c:xMode val="edge"/>
          <c:yMode val="edge"/>
          <c:x val="0.3087154876573508"/>
          <c:y val="5.3592527697045832E-4"/>
          <c:w val="0.37031130121156131"/>
          <c:h val="0.170700934829762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943665628245069E-2"/>
          <c:w val="0.99999999999999989"/>
          <c:h val="0.89869755970924192"/>
        </c:manualLayout>
      </c:layout>
      <c:lineChart>
        <c:grouping val="standard"/>
        <c:varyColors val="0"/>
        <c:ser>
          <c:idx val="0"/>
          <c:order val="0"/>
          <c:tx>
            <c:strRef>
              <c:f>Sheet1!$B$1</c:f>
              <c:strCache>
                <c:ptCount val="1"/>
                <c:pt idx="0">
                  <c:v>מנויים</c:v>
                </c:pt>
              </c:strCache>
            </c:strRef>
          </c:tx>
          <c:spPr>
            <a:ln>
              <a:solidFill>
                <a:schemeClr val="tx1"/>
              </a:solidFill>
            </a:ln>
          </c:spPr>
          <c:marker>
            <c:symbol val="circle"/>
            <c:size val="42"/>
            <c:spPr>
              <a:solidFill>
                <a:schemeClr val="bg1"/>
              </a:solidFill>
              <a:ln w="38100" cap="rnd">
                <a:noFill/>
              </a:ln>
            </c:spPr>
          </c:marker>
          <c:dPt>
            <c:idx val="0"/>
            <c:marker>
              <c:spPr>
                <a:solidFill>
                  <a:schemeClr val="accent3"/>
                </a:solidFill>
                <a:ln w="38100" cap="rnd">
                  <a:noFill/>
                </a:ln>
              </c:spPr>
            </c:marker>
            <c:bubble3D val="0"/>
            <c:extLst>
              <c:ext xmlns:c16="http://schemas.microsoft.com/office/drawing/2014/chart" uri="{C3380CC4-5D6E-409C-BE32-E72D297353CC}">
                <c16:uniqueId val="{00000000-16EB-4CC8-A4FE-FD89D3F6B3A4}"/>
              </c:ext>
            </c:extLst>
          </c:dPt>
          <c:dPt>
            <c:idx val="1"/>
            <c:marker>
              <c:spPr>
                <a:solidFill>
                  <a:schemeClr val="accent2"/>
                </a:solidFill>
                <a:ln w="38100" cap="rnd">
                  <a:noFill/>
                </a:ln>
              </c:spPr>
            </c:marker>
            <c:bubble3D val="0"/>
            <c:extLst>
              <c:ext xmlns:c16="http://schemas.microsoft.com/office/drawing/2014/chart" uri="{C3380CC4-5D6E-409C-BE32-E72D297353CC}">
                <c16:uniqueId val="{00000001-16EB-4CC8-A4FE-FD89D3F6B3A4}"/>
              </c:ext>
            </c:extLst>
          </c:dPt>
          <c:dPt>
            <c:idx val="2"/>
            <c:marker>
              <c:spPr>
                <a:solidFill>
                  <a:schemeClr val="accent5"/>
                </a:solidFill>
                <a:ln w="38100" cap="rnd">
                  <a:noFill/>
                </a:ln>
              </c:spPr>
            </c:marker>
            <c:bubble3D val="0"/>
            <c:extLst>
              <c:ext xmlns:c16="http://schemas.microsoft.com/office/drawing/2014/chart" uri="{C3380CC4-5D6E-409C-BE32-E72D297353CC}">
                <c16:uniqueId val="{00000002-16EB-4CC8-A4FE-FD89D3F6B3A4}"/>
              </c:ext>
            </c:extLst>
          </c:dPt>
          <c:dPt>
            <c:idx val="3"/>
            <c:marker>
              <c:spPr>
                <a:solidFill>
                  <a:schemeClr val="accent4"/>
                </a:solidFill>
                <a:ln w="38100" cap="rnd">
                  <a:noFill/>
                </a:ln>
              </c:spPr>
            </c:marker>
            <c:bubble3D val="0"/>
            <c:extLst>
              <c:ext xmlns:c16="http://schemas.microsoft.com/office/drawing/2014/chart" uri="{C3380CC4-5D6E-409C-BE32-E72D297353CC}">
                <c16:uniqueId val="{00000003-16EB-4CC8-A4FE-FD89D3F6B3A4}"/>
              </c:ext>
            </c:extLst>
          </c:dPt>
          <c:dPt>
            <c:idx val="4"/>
            <c:marker>
              <c:spPr>
                <a:solidFill>
                  <a:schemeClr val="tx1"/>
                </a:solidFill>
                <a:ln w="38100" cap="rnd">
                  <a:noFill/>
                </a:ln>
              </c:spPr>
            </c:marker>
            <c:bubble3D val="0"/>
            <c:extLst>
              <c:ext xmlns:c16="http://schemas.microsoft.com/office/drawing/2014/chart" uri="{C3380CC4-5D6E-409C-BE32-E72D297353CC}">
                <c16:uniqueId val="{00000004-16EB-4CC8-A4FE-FD89D3F6B3A4}"/>
              </c:ext>
            </c:extLst>
          </c:dPt>
          <c:dPt>
            <c:idx val="5"/>
            <c:marker>
              <c:spPr>
                <a:solidFill>
                  <a:schemeClr val="accent1"/>
                </a:solidFill>
                <a:ln w="38100" cap="rnd">
                  <a:noFill/>
                </a:ln>
              </c:spPr>
            </c:marker>
            <c:bubble3D val="0"/>
            <c:extLst>
              <c:ext xmlns:c16="http://schemas.microsoft.com/office/drawing/2014/chart" uri="{C3380CC4-5D6E-409C-BE32-E72D297353CC}">
                <c16:uniqueId val="{00000005-16EB-4CC8-A4FE-FD89D3F6B3A4}"/>
              </c:ext>
            </c:extLst>
          </c:dPt>
          <c:dLbls>
            <c:spPr>
              <a:noFill/>
              <a:ln>
                <a:noFill/>
              </a:ln>
              <a:effectLst/>
            </c:spPr>
            <c:txPr>
              <a:bodyPr/>
              <a:lstStyle/>
              <a:p>
                <a:pPr>
                  <a:defRPr sz="1600">
                    <a:solidFill>
                      <a:schemeClr val="bg1"/>
                    </a:solidFill>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רשות הטבע והגנים מקדמת ערכים שחשובים לי באופן אישי</c:v>
                </c:pt>
                <c:pt idx="1">
                  <c:v>רשות הטבע והגנים היא ארגון שאני נותן בו אמון</c:v>
                </c:pt>
                <c:pt idx="2">
                  <c:v>רשות הטבע והגנים היא ארגון שאני אוהב</c:v>
                </c:pt>
                <c:pt idx="3">
                  <c:v>לרשות הטבע והגנים יש מגוון רחב של תחומי עשייה ותפקידים</c:v>
                </c:pt>
                <c:pt idx="4">
                  <c:v>העשייה של רשות הטבע והגנים תורמת לי באופן אישי</c:v>
                </c:pt>
              </c:strCache>
            </c:strRef>
          </c:cat>
          <c:val>
            <c:numRef>
              <c:f>Sheet1!$B$2:$B$6</c:f>
              <c:numCache>
                <c:formatCode>#,##0%</c:formatCode>
                <c:ptCount val="5"/>
                <c:pt idx="0">
                  <c:v>0.79740259740259745</c:v>
                </c:pt>
                <c:pt idx="1">
                  <c:v>0.75194805194805203</c:v>
                </c:pt>
                <c:pt idx="2">
                  <c:v>0.74675324675324672</c:v>
                </c:pt>
                <c:pt idx="3">
                  <c:v>0.74285714285714288</c:v>
                </c:pt>
                <c:pt idx="4">
                  <c:v>0.68831168831168821</c:v>
                </c:pt>
              </c:numCache>
            </c:numRef>
          </c:val>
          <c:smooth val="0"/>
          <c:extLst>
            <c:ext xmlns:c16="http://schemas.microsoft.com/office/drawing/2014/chart" uri="{C3380CC4-5D6E-409C-BE32-E72D297353CC}">
              <c16:uniqueId val="{00000006-16EB-4CC8-A4FE-FD89D3F6B3A4}"/>
            </c:ext>
          </c:extLst>
        </c:ser>
        <c:ser>
          <c:idx val="1"/>
          <c:order val="1"/>
          <c:tx>
            <c:strRef>
              <c:f>Sheet1!$C$1</c:f>
              <c:strCache>
                <c:ptCount val="1"/>
                <c:pt idx="0">
                  <c:v>כלל אוכלוסיה</c:v>
                </c:pt>
              </c:strCache>
            </c:strRef>
          </c:tx>
          <c:spPr>
            <a:ln>
              <a:solidFill>
                <a:schemeClr val="tx1"/>
              </a:solidFill>
            </a:ln>
          </c:spPr>
          <c:marker>
            <c:symbol val="circle"/>
            <c:size val="30"/>
            <c:spPr>
              <a:solidFill>
                <a:schemeClr val="bg1"/>
              </a:solidFill>
              <a:ln>
                <a:noFill/>
              </a:ln>
            </c:spPr>
          </c:marker>
          <c:dPt>
            <c:idx val="0"/>
            <c:marker>
              <c:spPr>
                <a:solidFill>
                  <a:schemeClr val="accent3"/>
                </a:solidFill>
                <a:ln>
                  <a:noFill/>
                </a:ln>
              </c:spPr>
            </c:marker>
            <c:bubble3D val="0"/>
            <c:spPr>
              <a:ln>
                <a:noFill/>
              </a:ln>
            </c:spPr>
            <c:extLst>
              <c:ext xmlns:c16="http://schemas.microsoft.com/office/drawing/2014/chart" uri="{C3380CC4-5D6E-409C-BE32-E72D297353CC}">
                <c16:uniqueId val="{00000008-16EB-4CC8-A4FE-FD89D3F6B3A4}"/>
              </c:ext>
            </c:extLst>
          </c:dPt>
          <c:dPt>
            <c:idx val="1"/>
            <c:marker>
              <c:spPr>
                <a:solidFill>
                  <a:schemeClr val="accent2"/>
                </a:solidFill>
                <a:ln>
                  <a:noFill/>
                </a:ln>
              </c:spPr>
            </c:marker>
            <c:bubble3D val="0"/>
            <c:extLst>
              <c:ext xmlns:c16="http://schemas.microsoft.com/office/drawing/2014/chart" uri="{C3380CC4-5D6E-409C-BE32-E72D297353CC}">
                <c16:uniqueId val="{00000009-16EB-4CC8-A4FE-FD89D3F6B3A4}"/>
              </c:ext>
            </c:extLst>
          </c:dPt>
          <c:dPt>
            <c:idx val="2"/>
            <c:marker>
              <c:spPr>
                <a:solidFill>
                  <a:schemeClr val="accent5"/>
                </a:solidFill>
                <a:ln>
                  <a:noFill/>
                </a:ln>
              </c:spPr>
            </c:marker>
            <c:bubble3D val="0"/>
            <c:extLst>
              <c:ext xmlns:c16="http://schemas.microsoft.com/office/drawing/2014/chart" uri="{C3380CC4-5D6E-409C-BE32-E72D297353CC}">
                <c16:uniqueId val="{0000000A-16EB-4CC8-A4FE-FD89D3F6B3A4}"/>
              </c:ext>
            </c:extLst>
          </c:dPt>
          <c:dPt>
            <c:idx val="3"/>
            <c:marker>
              <c:spPr>
                <a:solidFill>
                  <a:schemeClr val="accent4"/>
                </a:solidFill>
                <a:ln>
                  <a:noFill/>
                </a:ln>
              </c:spPr>
            </c:marker>
            <c:bubble3D val="0"/>
            <c:extLst>
              <c:ext xmlns:c16="http://schemas.microsoft.com/office/drawing/2014/chart" uri="{C3380CC4-5D6E-409C-BE32-E72D297353CC}">
                <c16:uniqueId val="{0000000B-16EB-4CC8-A4FE-FD89D3F6B3A4}"/>
              </c:ext>
            </c:extLst>
          </c:dPt>
          <c:dPt>
            <c:idx val="4"/>
            <c:marker>
              <c:spPr>
                <a:solidFill>
                  <a:schemeClr val="tx1"/>
                </a:solidFill>
                <a:ln>
                  <a:noFill/>
                </a:ln>
              </c:spPr>
            </c:marker>
            <c:bubble3D val="0"/>
            <c:extLst>
              <c:ext xmlns:c16="http://schemas.microsoft.com/office/drawing/2014/chart" uri="{C3380CC4-5D6E-409C-BE32-E72D297353CC}">
                <c16:uniqueId val="{0000000C-16EB-4CC8-A4FE-FD89D3F6B3A4}"/>
              </c:ext>
            </c:extLst>
          </c:dPt>
          <c:dLbls>
            <c:spPr>
              <a:noFill/>
              <a:ln>
                <a:noFill/>
              </a:ln>
              <a:effectLst/>
            </c:spPr>
            <c:txPr>
              <a:bodyPr/>
              <a:lstStyle/>
              <a:p>
                <a:pPr>
                  <a:defRPr sz="1300">
                    <a:solidFill>
                      <a:schemeClr val="bg1"/>
                    </a:solidFill>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רשות הטבע והגנים מקדמת ערכים שחשובים לי באופן אישי</c:v>
                </c:pt>
                <c:pt idx="1">
                  <c:v>רשות הטבע והגנים היא ארגון שאני נותן בו אמון</c:v>
                </c:pt>
                <c:pt idx="2">
                  <c:v>רשות הטבע והגנים היא ארגון שאני אוהב</c:v>
                </c:pt>
                <c:pt idx="3">
                  <c:v>לרשות הטבע והגנים יש מגוון רחב של תחומי עשייה ותפקידים</c:v>
                </c:pt>
                <c:pt idx="4">
                  <c:v>העשייה של רשות הטבע והגנים תורמת לי באופן אישי</c:v>
                </c:pt>
              </c:strCache>
            </c:strRef>
          </c:cat>
          <c:val>
            <c:numRef>
              <c:f>Sheet1!$C$2:$C$6</c:f>
              <c:numCache>
                <c:formatCode>#,##0%</c:formatCode>
                <c:ptCount val="5"/>
                <c:pt idx="0">
                  <c:v>0.73860110721299121</c:v>
                </c:pt>
                <c:pt idx="1">
                  <c:v>0.67640314495447129</c:v>
                </c:pt>
                <c:pt idx="2">
                  <c:v>0.65035287831140198</c:v>
                </c:pt>
                <c:pt idx="3">
                  <c:v>0.68571950952162553</c:v>
                </c:pt>
                <c:pt idx="4">
                  <c:v>0.61583321715642203</c:v>
                </c:pt>
              </c:numCache>
            </c:numRef>
          </c:val>
          <c:smooth val="0"/>
          <c:extLst>
            <c:ext xmlns:c16="http://schemas.microsoft.com/office/drawing/2014/chart" uri="{C3380CC4-5D6E-409C-BE32-E72D297353CC}">
              <c16:uniqueId val="{0000000D-16EB-4CC8-A4FE-FD89D3F6B3A4}"/>
            </c:ext>
          </c:extLst>
        </c:ser>
        <c:dLbls>
          <c:showLegendKey val="0"/>
          <c:showVal val="0"/>
          <c:showCatName val="0"/>
          <c:showSerName val="0"/>
          <c:showPercent val="0"/>
          <c:showBubbleSize val="0"/>
        </c:dLbls>
        <c:marker val="1"/>
        <c:smooth val="0"/>
        <c:axId val="34788096"/>
        <c:axId val="34789632"/>
      </c:lineChart>
      <c:catAx>
        <c:axId val="34788096"/>
        <c:scaling>
          <c:orientation val="minMax"/>
        </c:scaling>
        <c:delete val="1"/>
        <c:axPos val="b"/>
        <c:numFmt formatCode="General" sourceLinked="1"/>
        <c:majorTickMark val="out"/>
        <c:minorTickMark val="none"/>
        <c:tickLblPos val="nextTo"/>
        <c:crossAx val="34789632"/>
        <c:crosses val="autoZero"/>
        <c:auto val="1"/>
        <c:lblAlgn val="ctr"/>
        <c:lblOffset val="100"/>
        <c:noMultiLvlLbl val="0"/>
      </c:catAx>
      <c:valAx>
        <c:axId val="34789632"/>
        <c:scaling>
          <c:orientation val="minMax"/>
          <c:max val="0.85000000000000009"/>
          <c:min val="0.55000000000000004"/>
        </c:scaling>
        <c:delete val="1"/>
        <c:axPos val="l"/>
        <c:numFmt formatCode="#,##0%" sourceLinked="1"/>
        <c:majorTickMark val="out"/>
        <c:minorTickMark val="none"/>
        <c:tickLblPos val="nextTo"/>
        <c:crossAx val="34788096"/>
        <c:crosses val="autoZero"/>
        <c:crossBetween val="between"/>
      </c:valAx>
      <c:spPr>
        <a:noFill/>
        <a:ln w="25400">
          <a:noFill/>
        </a:ln>
      </c:spPr>
    </c:plotArea>
    <c:plotVisOnly val="1"/>
    <c:dispBlanksAs val="gap"/>
    <c:showDLblsOverMax val="0"/>
  </c:chart>
  <c:txPr>
    <a:bodyPr/>
    <a:lstStyle/>
    <a:p>
      <a:pPr>
        <a:defRPr sz="1200">
          <a:solidFill>
            <a:schemeClr val="tx2"/>
          </a:solidFill>
        </a:defRPr>
      </a:pPr>
      <a:endParaRPr lang="he-IL"/>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5E5C57A-FBEC-4A49-AD98-245F5726B847}" type="datetimeFigureOut">
              <a:rPr lang="he-IL" smtClean="0"/>
              <a:t>כ"ב/כסלו/תשפ"ד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F7644DD-B04E-4029-B51C-7BD38ED3403B}" type="slidenum">
              <a:rPr lang="he-IL" smtClean="0"/>
              <a:t>‹#›</a:t>
            </a:fld>
            <a:endParaRPr lang="he-IL"/>
          </a:p>
        </p:txBody>
      </p:sp>
    </p:spTree>
    <p:extLst>
      <p:ext uri="{BB962C8B-B14F-4D97-AF65-F5344CB8AC3E}">
        <p14:creationId xmlns:p14="http://schemas.microsoft.com/office/powerpoint/2010/main" val="12600075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4C2B201E-1FB7-4BC8-A2D0-734898AAE160}" type="slidenum">
              <a:rPr lang="LID4096" smtClean="0"/>
              <a:t>3</a:t>
            </a:fld>
            <a:endParaRPr lang="LID4096"/>
          </a:p>
        </p:txBody>
      </p:sp>
    </p:spTree>
    <p:extLst>
      <p:ext uri="{BB962C8B-B14F-4D97-AF65-F5344CB8AC3E}">
        <p14:creationId xmlns:p14="http://schemas.microsoft.com/office/powerpoint/2010/main" val="94747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4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4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2.bin"/><Relationship Id="rId7"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146.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7.jpg"/></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9.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emf"/><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5.emf"/></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3.emf"/><Relationship Id="rId5" Type="http://schemas.openxmlformats.org/officeDocument/2006/relationships/image" Target="../media/image1.emf"/><Relationship Id="rId10" Type="http://schemas.openxmlformats.org/officeDocument/2006/relationships/image" Target="../media/image16.emf"/><Relationship Id="rId4" Type="http://schemas.openxmlformats.org/officeDocument/2006/relationships/oleObject" Target="../embeddings/oleObject10.bin"/><Relationship Id="rId9" Type="http://schemas.openxmlformats.org/officeDocument/2006/relationships/image" Target="../media/image14.emf"/></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5.emf"/></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3.emf"/><Relationship Id="rId5" Type="http://schemas.openxmlformats.org/officeDocument/2006/relationships/image" Target="../media/image1.emf"/><Relationship Id="rId10" Type="http://schemas.openxmlformats.org/officeDocument/2006/relationships/image" Target="../media/image15.emf"/><Relationship Id="rId4" Type="http://schemas.openxmlformats.org/officeDocument/2006/relationships/oleObject" Target="../embeddings/oleObject10.bin"/><Relationship Id="rId9" Type="http://schemas.openxmlformats.org/officeDocument/2006/relationships/image" Target="../media/image16.emf"/></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6.emf"/></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6.emf"/></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5.emf"/></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002E2D-373C-4B31-8099-CD0E59C81FBE}" type="datetimeFigureOut">
              <a:rPr lang="en-150" smtClean="0"/>
              <a:t>12/05/2023</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213046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02E2D-373C-4B31-8099-CD0E59C81FBE}" type="datetimeFigureOut">
              <a:rPr lang="en-150" smtClean="0"/>
              <a:t>12/05/2023</a:t>
            </a:fld>
            <a:endParaRPr lang="en-150"/>
          </a:p>
        </p:txBody>
      </p:sp>
      <p:sp>
        <p:nvSpPr>
          <p:cNvPr id="3" name="Footer Placeholder 2"/>
          <p:cNvSpPr>
            <a:spLocks noGrp="1"/>
          </p:cNvSpPr>
          <p:nvPr>
            <p:ph type="ftr" sz="quarter" idx="11"/>
          </p:nvPr>
        </p:nvSpPr>
        <p:spPr/>
        <p:txBody>
          <a:bodyPr/>
          <a:lstStyle/>
          <a:p>
            <a:endParaRPr lang="en-150"/>
          </a:p>
        </p:txBody>
      </p:sp>
      <p:sp>
        <p:nvSpPr>
          <p:cNvPr id="4" name="Slide Number Placeholder 3"/>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22205285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Columns with title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9382E897-FE3C-46CE-9ACE-BEA0D33725B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3062931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Columns with title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CEA53D01-537F-435D-939E-B46D503CAC2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681442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72783948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1F327ED3-8F17-47CC-A13B-08AE8ED17B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1325479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9444258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AFA2E4AD-7204-43D7-8512-89DC1D3D221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4987888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1450225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a:t>
            </a:r>
            <a:r>
              <a:rPr lang="fr-FR" dirty="0" err="1"/>
              <a:t>slidE</a:t>
            </a:r>
            <a:endParaRPr lang="fr-FR" dirty="0"/>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0120134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41430076"/>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FF22C7FD-AB94-474F-A263-6F71CCCBCD7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67115478"/>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002E2D-373C-4B31-8099-CD0E59C81FBE}" type="datetimeFigureOut">
              <a:rPr lang="en-150" smtClean="0"/>
              <a:t>12/05/2023</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2775903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Cadre 4">
            <a:extLst>
              <a:ext uri="{FF2B5EF4-FFF2-40B4-BE49-F238E27FC236}">
                <a16:creationId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8434230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14595738"/>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7B4C045D-983E-4F2B-8857-9216B119E081}"/>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503398893"/>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5" cstate="email">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417312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C539E3ED-BDF3-459B-ADDB-C44E9D3916BA}"/>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5" cstate="email">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613347" y="2014987"/>
            <a:ext cx="2628292"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YOU</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23280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0540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002E2D-373C-4B31-8099-CD0E59C81FBE}" type="datetimeFigureOut">
              <a:rPr lang="en-150" smtClean="0"/>
              <a:t>12/05/2023</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3408472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02E2D-373C-4B31-8099-CD0E59C81FBE}" type="datetimeFigureOut">
              <a:rPr lang="en-150" smtClean="0"/>
              <a:t>12/05/2023</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2423186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02E2D-373C-4B31-8099-CD0E59C81FBE}" type="datetimeFigureOut">
              <a:rPr lang="en-150" smtClean="0"/>
              <a:t>12/05/2023</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1726189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51" name="Group 50"/>
          <p:cNvGrpSpPr/>
          <p:nvPr userDrawn="1"/>
        </p:nvGrpSpPr>
        <p:grpSpPr>
          <a:xfrm>
            <a:off x="2490804" y="720"/>
            <a:ext cx="9134640" cy="6856560"/>
            <a:chOff x="-653" y="794"/>
            <a:chExt cx="10069513" cy="7559675"/>
          </a:xfrm>
        </p:grpSpPr>
        <p:sp>
          <p:nvSpPr>
            <p:cNvPr id="52" name="Freeform 49"/>
            <p:cNvSpPr>
              <a:spLocks/>
            </p:cNvSpPr>
            <p:nvPr userDrawn="1"/>
          </p:nvSpPr>
          <p:spPr bwMode="auto">
            <a:xfrm>
              <a:off x="-653" y="794"/>
              <a:ext cx="10069513" cy="7559675"/>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33"/>
            </a:p>
          </p:txBody>
        </p:sp>
        <p:sp>
          <p:nvSpPr>
            <p:cNvPr id="53" name="Freeform 51"/>
            <p:cNvSpPr>
              <a:spLocks/>
            </p:cNvSpPr>
            <p:nvPr userDrawn="1"/>
          </p:nvSpPr>
          <p:spPr bwMode="auto">
            <a:xfrm>
              <a:off x="3436285"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33"/>
            </a:p>
          </p:txBody>
        </p:sp>
        <p:sp>
          <p:nvSpPr>
            <p:cNvPr id="54" name="Freeform 53"/>
            <p:cNvSpPr>
              <a:spLocks/>
            </p:cNvSpPr>
            <p:nvPr userDrawn="1"/>
          </p:nvSpPr>
          <p:spPr bwMode="auto">
            <a:xfrm>
              <a:off x="637633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33"/>
            </a:p>
          </p:txBody>
        </p:sp>
        <p:sp>
          <p:nvSpPr>
            <p:cNvPr id="55" name="Freeform 55"/>
            <p:cNvSpPr>
              <a:spLocks/>
            </p:cNvSpPr>
            <p:nvPr userDrawn="1"/>
          </p:nvSpPr>
          <p:spPr bwMode="auto">
            <a:xfrm>
              <a:off x="567783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rgbClr val="FBB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33"/>
            </a:p>
          </p:txBody>
        </p:sp>
        <p:sp>
          <p:nvSpPr>
            <p:cNvPr id="56" name="Freeform 61"/>
            <p:cNvSpPr>
              <a:spLocks/>
            </p:cNvSpPr>
            <p:nvPr userDrawn="1"/>
          </p:nvSpPr>
          <p:spPr bwMode="auto">
            <a:xfrm>
              <a:off x="4306235" y="9850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rgbClr val="ED6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33"/>
            </a:p>
          </p:txBody>
        </p:sp>
      </p:grpSp>
      <p:sp>
        <p:nvSpPr>
          <p:cNvPr id="10" name="Text Box 22"/>
          <p:cNvSpPr txBox="1">
            <a:spLocks noChangeArrowheads="1"/>
          </p:cNvSpPr>
          <p:nvPr userDrawn="1"/>
        </p:nvSpPr>
        <p:spPr bwMode="gray">
          <a:xfrm>
            <a:off x="320051" y="6314688"/>
            <a:ext cx="4905833" cy="2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829361" rtl="0" eaLnBrk="1" fontAlgn="base" latinLnBrk="0" hangingPunct="1">
              <a:lnSpc>
                <a:spcPct val="90000"/>
              </a:lnSpc>
              <a:spcBef>
                <a:spcPct val="0"/>
              </a:spcBef>
              <a:spcAft>
                <a:spcPct val="0"/>
              </a:spcAft>
              <a:buClrTx/>
              <a:buSzTx/>
              <a:buFontTx/>
              <a:buNone/>
              <a:tabLst/>
            </a:pPr>
            <a:r>
              <a:rPr kumimoji="0" lang="en-GB" sz="907" b="0" i="0" u="none" strike="noStrike" cap="none" normalizeH="0" baseline="0" dirty="0">
                <a:ln>
                  <a:noFill/>
                </a:ln>
                <a:solidFill>
                  <a:schemeClr val="tx2"/>
                </a:solidFill>
                <a:effectLst/>
                <a:cs typeface="Arial" pitchFamily="34" charset="0"/>
              </a:rPr>
              <a:t>© 2014 Ipsos.  All rights reserved. Contains Ipsos' Confidential and Proprietary information </a:t>
            </a:r>
            <a:br>
              <a:rPr kumimoji="0" lang="en-GB" sz="907" b="0" i="0" u="none" strike="noStrike" cap="none" normalizeH="0" baseline="0" dirty="0">
                <a:ln>
                  <a:noFill/>
                </a:ln>
                <a:solidFill>
                  <a:schemeClr val="tx2"/>
                </a:solidFill>
                <a:effectLst/>
                <a:cs typeface="Arial" pitchFamily="34" charset="0"/>
              </a:rPr>
            </a:br>
            <a:r>
              <a:rPr kumimoji="0" lang="en-GB" sz="907" b="0" i="0" u="none" strike="noStrike" cap="none" normalizeH="0" baseline="0" dirty="0">
                <a:ln>
                  <a:noFill/>
                </a:ln>
                <a:solidFill>
                  <a:schemeClr val="tx2"/>
                </a:solidFill>
                <a:effectLst/>
                <a:cs typeface="Arial" pitchFamily="34" charset="0"/>
              </a:rPr>
              <a:t>and may not be disclosed or reproduced without the prior written consent of Ipsos.</a:t>
            </a:r>
            <a:endParaRPr kumimoji="0" lang="de-DE" sz="2177" b="0" i="0" u="none" strike="noStrike" cap="none" normalizeH="0" baseline="0" dirty="0">
              <a:ln>
                <a:noFill/>
              </a:ln>
              <a:solidFill>
                <a:schemeClr val="tx2"/>
              </a:solidFill>
              <a:effectLst/>
              <a:cs typeface="Arial" pitchFamily="34" charset="0"/>
            </a:endParaRPr>
          </a:p>
        </p:txBody>
      </p:sp>
      <p:grpSp>
        <p:nvGrpSpPr>
          <p:cNvPr id="11" name="Group 4"/>
          <p:cNvGrpSpPr>
            <a:grpSpLocks noChangeAspect="1"/>
          </p:cNvGrpSpPr>
          <p:nvPr userDrawn="1"/>
        </p:nvGrpSpPr>
        <p:grpSpPr bwMode="gray">
          <a:xfrm>
            <a:off x="329038" y="326386"/>
            <a:ext cx="592881" cy="531752"/>
            <a:chOff x="1352" y="681"/>
            <a:chExt cx="3519" cy="3153"/>
          </a:xfrm>
        </p:grpSpPr>
        <p:sp>
          <p:nvSpPr>
            <p:cNvPr id="12"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633" dirty="0"/>
            </a:p>
          </p:txBody>
        </p:sp>
        <p:sp>
          <p:nvSpPr>
            <p:cNvPr id="13"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633" dirty="0"/>
            </a:p>
          </p:txBody>
        </p:sp>
        <p:sp>
          <p:nvSpPr>
            <p:cNvPr id="14"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633" dirty="0"/>
            </a:p>
          </p:txBody>
        </p:sp>
        <p:sp>
          <p:nvSpPr>
            <p:cNvPr id="15"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633" dirty="0"/>
            </a:p>
          </p:txBody>
        </p:sp>
        <p:sp>
          <p:nvSpPr>
            <p:cNvPr id="16"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633" dirty="0"/>
            </a:p>
          </p:txBody>
        </p:sp>
        <p:sp>
          <p:nvSpPr>
            <p:cNvPr id="17"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633" dirty="0"/>
            </a:p>
          </p:txBody>
        </p:sp>
        <p:sp>
          <p:nvSpPr>
            <p:cNvPr id="18"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633" dirty="0"/>
            </a:p>
          </p:txBody>
        </p:sp>
        <p:sp>
          <p:nvSpPr>
            <p:cNvPr id="19"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633" dirty="0"/>
            </a:p>
          </p:txBody>
        </p:sp>
        <p:sp>
          <p:nvSpPr>
            <p:cNvPr id="20"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633" dirty="0"/>
            </a:p>
          </p:txBody>
        </p:sp>
        <p:sp>
          <p:nvSpPr>
            <p:cNvPr id="21"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633" dirty="0"/>
            </a:p>
          </p:txBody>
        </p:sp>
        <p:sp>
          <p:nvSpPr>
            <p:cNvPr id="22"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633" dirty="0"/>
            </a:p>
          </p:txBody>
        </p:sp>
        <p:sp>
          <p:nvSpPr>
            <p:cNvPr id="23"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633" dirty="0"/>
            </a:p>
          </p:txBody>
        </p:sp>
        <p:sp>
          <p:nvSpPr>
            <p:cNvPr id="24"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633" dirty="0"/>
            </a:p>
          </p:txBody>
        </p:sp>
        <p:sp>
          <p:nvSpPr>
            <p:cNvPr id="2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633" dirty="0"/>
            </a:p>
          </p:txBody>
        </p:sp>
        <p:sp>
          <p:nvSpPr>
            <p:cNvPr id="2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633" dirty="0"/>
            </a:p>
          </p:txBody>
        </p:sp>
      </p:grpSp>
    </p:spTree>
    <p:extLst>
      <p:ext uri="{BB962C8B-B14F-4D97-AF65-F5344CB8AC3E}">
        <p14:creationId xmlns:p14="http://schemas.microsoft.com/office/powerpoint/2010/main" val="391182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pPr defTabSz="946052"/>
            <a:fld id="{3E291E46-BCC4-4EBB-9B49-E997D24BE723}" type="slidenum">
              <a:rPr lang="he-IL" smtClean="0"/>
              <a:pPr defTabSz="946052"/>
              <a:t>‹#›</a:t>
            </a:fld>
            <a:endParaRPr lang="he-IL" dirty="0"/>
          </a:p>
        </p:txBody>
      </p:sp>
      <p:sp>
        <p:nvSpPr>
          <p:cNvPr id="6" name="Text Placeholder 5"/>
          <p:cNvSpPr>
            <a:spLocks noGrp="1"/>
          </p:cNvSpPr>
          <p:nvPr>
            <p:ph type="body" sz="quarter" idx="11" hasCustomPrompt="1"/>
          </p:nvPr>
        </p:nvSpPr>
        <p:spPr>
          <a:xfrm>
            <a:off x="339867" y="1262748"/>
            <a:ext cx="11532428" cy="1004943"/>
          </a:xfrm>
        </p:spPr>
        <p:txBody>
          <a:bodyPr/>
          <a:lstStyle>
            <a:lvl1pPr marL="210220" indent="-210220">
              <a:lnSpc>
                <a:spcPct val="100000"/>
              </a:lnSpc>
              <a:buFont typeface="Arial" panose="020B0604020202020204" pitchFamily="34" charset="0"/>
              <a:buChar char="•"/>
              <a:defRPr/>
            </a:lvl1pPr>
            <a:lvl3pPr>
              <a:lnSpc>
                <a:spcPct val="100000"/>
              </a:lnSpc>
              <a:defRPr sz="1451"/>
            </a:lvl3pPr>
            <a:lvl4pPr>
              <a:lnSpc>
                <a:spcPct val="100000"/>
              </a:lnSpc>
              <a:defRPr sz="1270"/>
            </a:lvl4pPr>
            <a:lvl5pPr>
              <a:lnSpc>
                <a:spcPct val="100000"/>
              </a:lnSpc>
              <a:defRPr sz="1088"/>
            </a:lvl5pPr>
            <a:lvl6pPr>
              <a:lnSpc>
                <a:spcPct val="100000"/>
              </a:lnSpc>
              <a:defRPr sz="907"/>
            </a:lvl6pPr>
          </a:lstStyle>
          <a:p>
            <a:pPr lvl="0"/>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endParaRPr lang="en-GB" dirty="0"/>
          </a:p>
        </p:txBody>
      </p:sp>
    </p:spTree>
    <p:extLst>
      <p:ext uri="{BB962C8B-B14F-4D97-AF65-F5344CB8AC3E}">
        <p14:creationId xmlns:p14="http://schemas.microsoft.com/office/powerpoint/2010/main" val="886547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946052"/>
            <a:fld id="{3E291E46-BCC4-4EBB-9B49-E997D24BE723}" type="slidenum">
              <a:rPr lang="he-IL" smtClean="0"/>
              <a:pPr defTabSz="946052"/>
              <a:t>‹#›</a:t>
            </a:fld>
            <a:endParaRPr lang="he-IL" dirty="0"/>
          </a:p>
        </p:txBody>
      </p:sp>
      <p:sp>
        <p:nvSpPr>
          <p:cNvPr id="5" name="Text Placeholder 4"/>
          <p:cNvSpPr>
            <a:spLocks noGrp="1"/>
          </p:cNvSpPr>
          <p:nvPr>
            <p:ph type="body" sz="quarter" idx="11"/>
          </p:nvPr>
        </p:nvSpPr>
        <p:spPr>
          <a:xfrm>
            <a:off x="339867" y="1262748"/>
            <a:ext cx="5649565" cy="1200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6244332" y="1262748"/>
            <a:ext cx="5627963" cy="1200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1397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946052"/>
            <a:fld id="{3E291E46-BCC4-4EBB-9B49-E997D24BE723}" type="slidenum">
              <a:rPr lang="he-IL" smtClean="0"/>
              <a:pPr defTabSz="946052"/>
              <a:t>‹#›</a:t>
            </a:fld>
            <a:endParaRPr lang="he-IL" dirty="0"/>
          </a:p>
        </p:txBody>
      </p:sp>
      <p:sp>
        <p:nvSpPr>
          <p:cNvPr id="5" name="Text Placeholder 4"/>
          <p:cNvSpPr>
            <a:spLocks noGrp="1"/>
          </p:cNvSpPr>
          <p:nvPr>
            <p:ph type="body" sz="quarter" idx="11"/>
          </p:nvPr>
        </p:nvSpPr>
        <p:spPr>
          <a:xfrm>
            <a:off x="339867" y="1262748"/>
            <a:ext cx="3670849" cy="1200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81458" y="1262748"/>
            <a:ext cx="3670849" cy="1200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3"/>
          </p:nvPr>
        </p:nvSpPr>
        <p:spPr>
          <a:xfrm>
            <a:off x="8214407" y="1262748"/>
            <a:ext cx="3657888" cy="1200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1684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946052"/>
            <a:fld id="{3E291E46-BCC4-4EBB-9B49-E997D24BE723}" type="slidenum">
              <a:rPr lang="he-IL" smtClean="0"/>
              <a:pPr defTabSz="946052"/>
              <a:t>‹#›</a:t>
            </a:fld>
            <a:endParaRPr lang="he-IL" dirty="0"/>
          </a:p>
        </p:txBody>
      </p:sp>
      <p:sp>
        <p:nvSpPr>
          <p:cNvPr id="5" name="Text Placeholder 4"/>
          <p:cNvSpPr>
            <a:spLocks noGrp="1"/>
          </p:cNvSpPr>
          <p:nvPr>
            <p:ph type="body" sz="quarter" idx="15"/>
          </p:nvPr>
        </p:nvSpPr>
        <p:spPr>
          <a:xfrm>
            <a:off x="339867" y="1330422"/>
            <a:ext cx="2680051" cy="14517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6"/>
          </p:nvPr>
        </p:nvSpPr>
        <p:spPr>
          <a:xfrm>
            <a:off x="3290732" y="1262747"/>
            <a:ext cx="2679837" cy="1451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7"/>
          </p:nvPr>
        </p:nvSpPr>
        <p:spPr>
          <a:xfrm>
            <a:off x="6241452" y="1262747"/>
            <a:ext cx="2680051" cy="1451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8"/>
          </p:nvPr>
        </p:nvSpPr>
        <p:spPr>
          <a:xfrm>
            <a:off x="9192458" y="1262747"/>
            <a:ext cx="2679837" cy="1451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226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1 pic">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384725F5-289C-4762-9F24-7820EA0C2DA9}"/>
              </a:ext>
            </a:extLst>
          </p:cNvPr>
          <p:cNvSpPr>
            <a:spLocks noGrp="1"/>
          </p:cNvSpPr>
          <p:nvPr>
            <p:ph type="pic" sz="quarter" idx="10" hasCustomPrompt="1"/>
          </p:nvPr>
        </p:nvSpPr>
        <p:spPr>
          <a:xfrm>
            <a:off x="0" y="0"/>
            <a:ext cx="12192000" cy="6858000"/>
          </a:xfrm>
        </p:spPr>
        <p:txBody>
          <a:bodyPr>
            <a:normAutofit/>
          </a:bodyPr>
          <a:lstStyle>
            <a:lvl1pPr algn="r" rtl="1">
              <a:defRPr sz="2400"/>
            </a:lvl1pPr>
          </a:lstStyle>
          <a:p>
            <a:r>
              <a:rPr lang="he-IL" dirty="0"/>
              <a:t>לחץ על האייקון על מנת להכניס תמונה ואז מקם כותרת במרכז הדף בהתאם לשקופית 1</a:t>
            </a:r>
            <a:endParaRPr lang="en-150" dirty="0"/>
          </a:p>
        </p:txBody>
      </p:sp>
    </p:spTree>
    <p:extLst>
      <p:ext uri="{BB962C8B-B14F-4D97-AF65-F5344CB8AC3E}">
        <p14:creationId xmlns:p14="http://schemas.microsoft.com/office/powerpoint/2010/main" val="688782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946052"/>
            <a:fld id="{3E291E46-BCC4-4EBB-9B49-E997D24BE723}" type="slidenum">
              <a:rPr lang="he-IL" smtClean="0"/>
              <a:pPr defTabSz="946052"/>
              <a:t>‹#›</a:t>
            </a:fld>
            <a:endParaRPr lang="he-IL" dirty="0"/>
          </a:p>
        </p:txBody>
      </p:sp>
      <p:sp>
        <p:nvSpPr>
          <p:cNvPr id="5" name="Text Placeholder 4"/>
          <p:cNvSpPr>
            <a:spLocks noGrp="1"/>
          </p:cNvSpPr>
          <p:nvPr>
            <p:ph type="body" sz="quarter" idx="16"/>
          </p:nvPr>
        </p:nvSpPr>
        <p:spPr>
          <a:xfrm>
            <a:off x="339867" y="1262747"/>
            <a:ext cx="2089605" cy="1451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7"/>
          </p:nvPr>
        </p:nvSpPr>
        <p:spPr>
          <a:xfrm>
            <a:off x="2700559" y="1262748"/>
            <a:ext cx="2089259" cy="14517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8"/>
          </p:nvPr>
        </p:nvSpPr>
        <p:spPr>
          <a:xfrm>
            <a:off x="5061249" y="1262748"/>
            <a:ext cx="2089665" cy="14517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p:cNvSpPr>
            <a:spLocks noGrp="1"/>
          </p:cNvSpPr>
          <p:nvPr>
            <p:ph type="body" sz="quarter" idx="19"/>
          </p:nvPr>
        </p:nvSpPr>
        <p:spPr>
          <a:xfrm>
            <a:off x="7421941" y="1262747"/>
            <a:ext cx="2089664" cy="14517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20"/>
          </p:nvPr>
        </p:nvSpPr>
        <p:spPr>
          <a:xfrm>
            <a:off x="9782630" y="1262747"/>
            <a:ext cx="2089665" cy="14517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924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946052"/>
            <a:fld id="{3E291E46-BCC4-4EBB-9B49-E997D24BE723}" type="slidenum">
              <a:rPr lang="he-IL" smtClean="0"/>
              <a:pPr defTabSz="946052"/>
              <a:t>‹#›</a:t>
            </a:fld>
            <a:endParaRPr lang="he-IL" dirty="0"/>
          </a:p>
        </p:txBody>
      </p:sp>
      <p:sp>
        <p:nvSpPr>
          <p:cNvPr id="5" name="Text Placeholder 4"/>
          <p:cNvSpPr>
            <a:spLocks noGrp="1"/>
          </p:cNvSpPr>
          <p:nvPr>
            <p:ph type="body" sz="quarter" idx="17"/>
          </p:nvPr>
        </p:nvSpPr>
        <p:spPr>
          <a:xfrm>
            <a:off x="339867" y="1262748"/>
            <a:ext cx="1696454" cy="14517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8"/>
          </p:nvPr>
        </p:nvSpPr>
        <p:spPr>
          <a:xfrm>
            <a:off x="2311382" y="1262748"/>
            <a:ext cx="1699334" cy="1451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9"/>
          </p:nvPr>
        </p:nvSpPr>
        <p:spPr>
          <a:xfrm>
            <a:off x="4281458" y="1262748"/>
            <a:ext cx="1707974" cy="1451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20"/>
          </p:nvPr>
        </p:nvSpPr>
        <p:spPr>
          <a:xfrm>
            <a:off x="6244332" y="1262748"/>
            <a:ext cx="1707974" cy="1451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p:cNvSpPr>
            <a:spLocks noGrp="1"/>
          </p:cNvSpPr>
          <p:nvPr>
            <p:ph type="body" sz="quarter" idx="21"/>
          </p:nvPr>
        </p:nvSpPr>
        <p:spPr>
          <a:xfrm>
            <a:off x="8214407" y="1262748"/>
            <a:ext cx="1700774" cy="1451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p:cNvSpPr>
            <a:spLocks noGrp="1"/>
          </p:cNvSpPr>
          <p:nvPr>
            <p:ph type="body" sz="quarter" idx="22"/>
          </p:nvPr>
        </p:nvSpPr>
        <p:spPr>
          <a:xfrm>
            <a:off x="10178722" y="1262748"/>
            <a:ext cx="1693573" cy="1451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8705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803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de">
    <p:bg>
      <p:bgPr>
        <a:solidFill>
          <a:schemeClr val="tx1"/>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0218888" y="6379738"/>
            <a:ext cx="1653407" cy="195438"/>
          </a:xfrm>
        </p:spPr>
        <p:txBody>
          <a:bodyPr/>
          <a:lstStyle>
            <a:lvl1pPr>
              <a:defRPr>
                <a:solidFill>
                  <a:schemeClr val="bg1"/>
                </a:solidFill>
              </a:defRPr>
            </a:lvl1pPr>
          </a:lstStyle>
          <a:p>
            <a:pPr defTabSz="946052"/>
            <a:fld id="{3E291E46-BCC4-4EBB-9B49-E997D24BE723}" type="slidenum">
              <a:rPr lang="he-IL" smtClean="0"/>
              <a:pPr defTabSz="946052"/>
              <a:t>‹#›</a:t>
            </a:fld>
            <a:endParaRPr lang="he-IL" dirty="0"/>
          </a:p>
        </p:txBody>
      </p:sp>
      <p:grpSp>
        <p:nvGrpSpPr>
          <p:cNvPr id="97" name="Group 4"/>
          <p:cNvGrpSpPr>
            <a:grpSpLocks noChangeAspect="1"/>
          </p:cNvGrpSpPr>
          <p:nvPr userDrawn="1"/>
        </p:nvGrpSpPr>
        <p:grpSpPr bwMode="gray">
          <a:xfrm>
            <a:off x="329038" y="326386"/>
            <a:ext cx="592881" cy="531752"/>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633"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633"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633"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633"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633"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633"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633"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633"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633"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633"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633"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633"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633"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633"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633" dirty="0"/>
            </a:p>
          </p:txBody>
        </p:sp>
      </p:grpSp>
    </p:spTree>
    <p:extLst>
      <p:ext uri="{BB962C8B-B14F-4D97-AF65-F5344CB8AC3E}">
        <p14:creationId xmlns:p14="http://schemas.microsoft.com/office/powerpoint/2010/main" val="2608234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Title slde">
    <p:bg>
      <p:bgPr>
        <a:solidFill>
          <a:schemeClr val="accent1"/>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0218888" y="6379738"/>
            <a:ext cx="1653407" cy="195438"/>
          </a:xfrm>
        </p:spPr>
        <p:txBody>
          <a:bodyPr/>
          <a:lstStyle>
            <a:lvl1pPr>
              <a:defRPr>
                <a:solidFill>
                  <a:schemeClr val="bg1"/>
                </a:solidFill>
              </a:defRPr>
            </a:lvl1pPr>
          </a:lstStyle>
          <a:p>
            <a:pPr defTabSz="946052"/>
            <a:fld id="{3E291E46-BCC4-4EBB-9B49-E997D24BE723}" type="slidenum">
              <a:rPr lang="he-IL" smtClean="0"/>
              <a:pPr defTabSz="946052"/>
              <a:t>‹#›</a:t>
            </a:fld>
            <a:endParaRPr lang="he-IL" dirty="0"/>
          </a:p>
        </p:txBody>
      </p:sp>
      <p:grpSp>
        <p:nvGrpSpPr>
          <p:cNvPr id="97" name="Group 4"/>
          <p:cNvGrpSpPr>
            <a:grpSpLocks noChangeAspect="1"/>
          </p:cNvGrpSpPr>
          <p:nvPr userDrawn="1"/>
        </p:nvGrpSpPr>
        <p:grpSpPr bwMode="gray">
          <a:xfrm>
            <a:off x="329038" y="326386"/>
            <a:ext cx="592881" cy="531752"/>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633"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633"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633"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633"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633"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633"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633"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633"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633"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633"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633"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633"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633"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633"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633" dirty="0"/>
            </a:p>
          </p:txBody>
        </p:sp>
      </p:grpSp>
    </p:spTree>
    <p:extLst>
      <p:ext uri="{BB962C8B-B14F-4D97-AF65-F5344CB8AC3E}">
        <p14:creationId xmlns:p14="http://schemas.microsoft.com/office/powerpoint/2010/main" val="996614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Title slde">
    <p:bg>
      <p:bgPr>
        <a:solidFill>
          <a:schemeClr val="accent2"/>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0218888" y="6379738"/>
            <a:ext cx="1653407" cy="195438"/>
          </a:xfrm>
        </p:spPr>
        <p:txBody>
          <a:bodyPr/>
          <a:lstStyle>
            <a:lvl1pPr>
              <a:defRPr>
                <a:solidFill>
                  <a:schemeClr val="bg1"/>
                </a:solidFill>
              </a:defRPr>
            </a:lvl1pPr>
          </a:lstStyle>
          <a:p>
            <a:pPr defTabSz="946052"/>
            <a:fld id="{3E291E46-BCC4-4EBB-9B49-E997D24BE723}" type="slidenum">
              <a:rPr lang="he-IL" smtClean="0"/>
              <a:pPr defTabSz="946052"/>
              <a:t>‹#›</a:t>
            </a:fld>
            <a:endParaRPr lang="he-IL" dirty="0"/>
          </a:p>
        </p:txBody>
      </p:sp>
      <p:grpSp>
        <p:nvGrpSpPr>
          <p:cNvPr id="97" name="Group 4"/>
          <p:cNvGrpSpPr>
            <a:grpSpLocks noChangeAspect="1"/>
          </p:cNvGrpSpPr>
          <p:nvPr userDrawn="1"/>
        </p:nvGrpSpPr>
        <p:grpSpPr bwMode="gray">
          <a:xfrm>
            <a:off x="329038" y="326386"/>
            <a:ext cx="592881" cy="531752"/>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633"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633"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633"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633"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633"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633"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633"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633"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633"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633"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633"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633"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633"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633"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633" dirty="0"/>
            </a:p>
          </p:txBody>
        </p:sp>
      </p:grpSp>
    </p:spTree>
    <p:extLst>
      <p:ext uri="{BB962C8B-B14F-4D97-AF65-F5344CB8AC3E}">
        <p14:creationId xmlns:p14="http://schemas.microsoft.com/office/powerpoint/2010/main" val="484828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Title slde">
    <p:bg>
      <p:bgPr>
        <a:solidFill>
          <a:schemeClr val="accent3"/>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0218888" y="6379738"/>
            <a:ext cx="1653407" cy="195438"/>
          </a:xfrm>
        </p:spPr>
        <p:txBody>
          <a:bodyPr/>
          <a:lstStyle>
            <a:lvl1pPr>
              <a:defRPr>
                <a:solidFill>
                  <a:schemeClr val="bg1"/>
                </a:solidFill>
              </a:defRPr>
            </a:lvl1pPr>
          </a:lstStyle>
          <a:p>
            <a:pPr defTabSz="946052"/>
            <a:fld id="{3E291E46-BCC4-4EBB-9B49-E997D24BE723}" type="slidenum">
              <a:rPr lang="he-IL" smtClean="0"/>
              <a:pPr defTabSz="946052"/>
              <a:t>‹#›</a:t>
            </a:fld>
            <a:endParaRPr lang="he-IL" dirty="0"/>
          </a:p>
        </p:txBody>
      </p:sp>
      <p:grpSp>
        <p:nvGrpSpPr>
          <p:cNvPr id="97" name="Group 4"/>
          <p:cNvGrpSpPr>
            <a:grpSpLocks noChangeAspect="1"/>
          </p:cNvGrpSpPr>
          <p:nvPr userDrawn="1"/>
        </p:nvGrpSpPr>
        <p:grpSpPr bwMode="gray">
          <a:xfrm>
            <a:off x="329038" y="326386"/>
            <a:ext cx="592881" cy="531752"/>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633"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633"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633"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633"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633"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633"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633"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633"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633"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633"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633"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633"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633"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633"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633" dirty="0"/>
            </a:p>
          </p:txBody>
        </p:sp>
      </p:grpSp>
    </p:spTree>
    <p:extLst>
      <p:ext uri="{BB962C8B-B14F-4D97-AF65-F5344CB8AC3E}">
        <p14:creationId xmlns:p14="http://schemas.microsoft.com/office/powerpoint/2010/main" val="2649947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Title slde">
    <p:bg>
      <p:bgPr>
        <a:solidFill>
          <a:schemeClr val="bg1"/>
        </a:solidFill>
        <a:effectLst/>
      </p:bgPr>
    </p:bg>
    <p:spTree>
      <p:nvGrpSpPr>
        <p:cNvPr id="1" name=""/>
        <p:cNvGrpSpPr/>
        <p:nvPr/>
      </p:nvGrpSpPr>
      <p:grpSpPr>
        <a:xfrm>
          <a:off x="0" y="0"/>
          <a:ext cx="0" cy="0"/>
          <a:chOff x="0" y="0"/>
          <a:chExt cx="0" cy="0"/>
        </a:xfrm>
      </p:grpSpPr>
      <p:grpSp>
        <p:nvGrpSpPr>
          <p:cNvPr id="97" name="Group 4"/>
          <p:cNvGrpSpPr>
            <a:grpSpLocks noChangeAspect="1"/>
          </p:cNvGrpSpPr>
          <p:nvPr userDrawn="1"/>
        </p:nvGrpSpPr>
        <p:grpSpPr bwMode="gray">
          <a:xfrm>
            <a:off x="329038" y="326386"/>
            <a:ext cx="592881" cy="531752"/>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633"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633"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633"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633"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633"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633"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633"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633"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633"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633"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633"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633"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633"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633"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633" dirty="0"/>
            </a:p>
          </p:txBody>
        </p:sp>
      </p:grpSp>
      <p:sp>
        <p:nvSpPr>
          <p:cNvPr id="118" name="Slide Number Placeholder 2"/>
          <p:cNvSpPr>
            <a:spLocks noGrp="1"/>
          </p:cNvSpPr>
          <p:nvPr>
            <p:ph type="sldNum" sz="quarter" idx="10"/>
          </p:nvPr>
        </p:nvSpPr>
        <p:spPr>
          <a:xfrm>
            <a:off x="10218888" y="6379738"/>
            <a:ext cx="1653407" cy="195438"/>
          </a:xfrm>
        </p:spPr>
        <p:txBody>
          <a:bodyPr/>
          <a:lstStyle/>
          <a:p>
            <a:pPr defTabSz="946052"/>
            <a:fld id="{3E291E46-BCC4-4EBB-9B49-E997D24BE723}" type="slidenum">
              <a:rPr lang="he-IL" smtClean="0"/>
              <a:pPr defTabSz="946052"/>
              <a:t>‹#›</a:t>
            </a:fld>
            <a:endParaRPr lang="he-IL" dirty="0"/>
          </a:p>
        </p:txBody>
      </p:sp>
    </p:spTree>
    <p:extLst>
      <p:ext uri="{BB962C8B-B14F-4D97-AF65-F5344CB8AC3E}">
        <p14:creationId xmlns:p14="http://schemas.microsoft.com/office/powerpoint/2010/main" val="1921900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767408" y="5949280"/>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PRESENTATION</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6" cstate="email">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16636" y="6064835"/>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5 December, 2023</a:t>
            </a:fld>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09394113"/>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dirty="0"/>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8684379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4 pic">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4C298D61-C9CC-4DDF-B71A-55E6C6EF0AAC}"/>
              </a:ext>
            </a:extLst>
          </p:cNvPr>
          <p:cNvSpPr>
            <a:spLocks noGrp="1"/>
          </p:cNvSpPr>
          <p:nvPr>
            <p:ph type="pic" sz="quarter" idx="10" hasCustomPrompt="1"/>
          </p:nvPr>
        </p:nvSpPr>
        <p:spPr>
          <a:xfrm>
            <a:off x="7783822" y="0"/>
            <a:ext cx="3600000" cy="6858000"/>
          </a:xfrm>
        </p:spPr>
        <p:txBody>
          <a:bodyPr>
            <a:normAutofit/>
          </a:bodyPr>
          <a:lstStyle>
            <a:lvl1pPr algn="r" rtl="1">
              <a:defRPr sz="2400"/>
            </a:lvl1pPr>
          </a:lstStyle>
          <a:p>
            <a:r>
              <a:rPr lang="he-IL" dirty="0"/>
              <a:t>הכנס תמונה</a:t>
            </a:r>
            <a:endParaRPr lang="en-150" dirty="0"/>
          </a:p>
        </p:txBody>
      </p:sp>
    </p:spTree>
    <p:extLst>
      <p:ext uri="{BB962C8B-B14F-4D97-AF65-F5344CB8AC3E}">
        <p14:creationId xmlns:p14="http://schemas.microsoft.com/office/powerpoint/2010/main" val="867246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5 December, 2023</a:t>
            </a:fld>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CHAPTER</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7" cstate="email">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1006871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7892310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20" name="Cadre 19">
            <a:extLst>
              <a:ext uri="{FF2B5EF4-FFF2-40B4-BE49-F238E27FC236}">
                <a16:creationId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0811651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459207" y="2816932"/>
            <a:ext cx="7551996" cy="461665"/>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6"/>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8" name="Cadre 7">
            <a:extLst>
              <a:ext uri="{FF2B5EF4-FFF2-40B4-BE49-F238E27FC236}">
                <a16:creationId xmlns:a16="http://schemas.microsoft.com/office/drawing/2014/main" id="{A42C5E95-BCE9-407E-AE64-73EA646B2B4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1388672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50153314"/>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a:t>
            </a:r>
            <a:r>
              <a:rPr lang="fr-FR" dirty="0" err="1"/>
              <a:t>text</a:t>
            </a:r>
            <a:r>
              <a:rPr lang="fr-FR" dirty="0"/>
              <a:t> of the slide</a:t>
            </a:r>
          </a:p>
        </p:txBody>
      </p:sp>
      <p:sp>
        <p:nvSpPr>
          <p:cNvPr id="17" name="Cadre 16">
            <a:extLst>
              <a:ext uri="{FF2B5EF4-FFF2-40B4-BE49-F238E27FC236}">
                <a16:creationId xmlns:a16="http://schemas.microsoft.com/office/drawing/2014/main" id="{AA4E60BF-8266-4954-89D7-E523061AB5A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05173045"/>
      </p:ext>
    </p:extLst>
  </p:cSld>
  <p:clrMapOvr>
    <a:masterClrMapping/>
  </p:clrMapOvr>
  <p:extLst>
    <p:ext uri="{DCECCB84-F9BA-43D5-87BE-67443E8EF086}">
      <p15:sldGuideLst xmlns:p15="http://schemas.microsoft.com/office/powerpoint/2012/main">
        <p15:guide id="1" pos="248">
          <p15:clr>
            <a:srgbClr val="F26B43"/>
          </p15:clr>
        </p15:guide>
        <p15:guide id="2"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544392" y="463036"/>
            <a:ext cx="1755609" cy="1311128"/>
          </a:xfrm>
        </p:spPr>
        <p:txBody>
          <a:bodyPr wrap="none">
            <a:spAutoFit/>
          </a:bodyPr>
          <a:lstStyle>
            <a:lvl1pPr marL="0" indent="0">
              <a:buNone/>
              <a:defRPr sz="8800" b="1">
                <a:solidFill>
                  <a:schemeClr val="bg1"/>
                </a:solidFill>
              </a:defRPr>
            </a:lvl1pPr>
          </a:lstStyle>
          <a:p>
            <a:pPr lvl="0"/>
            <a:r>
              <a:rPr lang="en-GB" dirty="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551384" y="1808820"/>
            <a:ext cx="7551996" cy="2123658"/>
          </a:xfrm>
        </p:spPr>
        <p:txBody>
          <a:bodyPr wrap="square" lIns="72000" anchor="t">
            <a:spAutoFit/>
          </a:bodyPr>
          <a:lstStyle>
            <a:lvl1pPr>
              <a:lnSpc>
                <a:spcPct val="100000"/>
              </a:lnSpc>
              <a:defRPr sz="6600" b="1">
                <a:solidFill>
                  <a:schemeClr val="tx2"/>
                </a:solidFill>
                <a:latin typeface="+mn-lt"/>
              </a:defRPr>
            </a:lvl1pPr>
          </a:lstStyle>
          <a:p>
            <a:r>
              <a:rPr lang="en-GB" dirty="0"/>
              <a:t>Title of the chapter</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546293" y="6031463"/>
            <a:ext cx="3425471" cy="338554"/>
          </a:xfrm>
        </p:spPr>
        <p:txBody>
          <a:bodyPr wrap="square" lIns="108000" rIns="180000" anchor="b">
            <a:spAutoFit/>
          </a:bodyPr>
          <a:lstStyle>
            <a:lvl1pPr marL="0" indent="0">
              <a:buNone/>
              <a:defRPr sz="16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Subtitle</a:t>
            </a:r>
            <a:r>
              <a:rPr lang="en-GB" dirty="0"/>
              <a:t> of the chapter</a:t>
            </a:r>
          </a:p>
        </p:txBody>
      </p:sp>
      <p:sp>
        <p:nvSpPr>
          <p:cNvPr id="8" name="Cadre 7">
            <a:extLst>
              <a:ext uri="{FF2B5EF4-FFF2-40B4-BE49-F238E27FC236}">
                <a16:creationId xmlns:a16="http://schemas.microsoft.com/office/drawing/2014/main" id="{6F61A443-F099-4BC1-8F91-A88E5CF66E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Espace réservé du numéro de diapositive 2">
            <a:extLst>
              <a:ext uri="{FF2B5EF4-FFF2-40B4-BE49-F238E27FC236}">
                <a16:creationId xmlns:a16="http://schemas.microsoft.com/office/drawing/2014/main" id="{92328F17-787E-4C24-8BE9-04E73E575C1A}"/>
              </a:ext>
            </a:extLst>
          </p:cNvPr>
          <p:cNvSpPr>
            <a:spLocks noGrp="1"/>
          </p:cNvSpPr>
          <p:nvPr>
            <p:ph type="sldNum" sz="quarter" idx="14"/>
          </p:nvPr>
        </p:nvSpPr>
        <p:spPr>
          <a:xfrm>
            <a:off x="213906" y="6875869"/>
            <a:ext cx="360037" cy="45720"/>
          </a:xfrm>
        </p:spPr>
        <p:txBody>
          <a:bodyPr/>
          <a:lstStyle>
            <a:lvl1pPr>
              <a:defRPr sz="100">
                <a:noFill/>
              </a:defRPr>
            </a:lvl1pPr>
          </a:lstStyle>
          <a:p>
            <a:fld id="{D61AABEC-672F-4B68-B914-690DA978312C}" type="slidenum">
              <a:rPr lang="en-GB" smtClean="0"/>
              <a:pPr/>
              <a:t>‹#›</a:t>
            </a:fld>
            <a:r>
              <a:rPr lang="en-GB"/>
              <a:t> ‒ </a:t>
            </a:r>
            <a:endParaRPr lang="en-GB" dirty="0"/>
          </a:p>
        </p:txBody>
      </p:sp>
    </p:spTree>
    <p:extLst>
      <p:ext uri="{BB962C8B-B14F-4D97-AF65-F5344CB8AC3E}">
        <p14:creationId xmlns:p14="http://schemas.microsoft.com/office/powerpoint/2010/main" val="374054067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2085953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0140704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endParaRPr lang="he-IL" dirty="0">
              <a:solidFill>
                <a:schemeClr val="bg1"/>
              </a:solidFill>
            </a:endParaRPr>
          </a:p>
        </p:txBody>
      </p:sp>
      <p:sp>
        <p:nvSpPr>
          <p:cNvPr id="16" name="Cadre 15">
            <a:extLst>
              <a:ext uri="{FF2B5EF4-FFF2-40B4-BE49-F238E27FC236}">
                <a16:creationId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7240221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8 pic">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0E58ADFD-8BFC-4B55-945A-7E2D24ED3BEF}"/>
              </a:ext>
            </a:extLst>
          </p:cNvPr>
          <p:cNvSpPr>
            <a:spLocks noGrp="1"/>
          </p:cNvSpPr>
          <p:nvPr>
            <p:ph type="pic" sz="quarter" idx="10" hasCustomPrompt="1"/>
          </p:nvPr>
        </p:nvSpPr>
        <p:spPr>
          <a:xfrm>
            <a:off x="127449" y="0"/>
            <a:ext cx="3600000" cy="6858000"/>
          </a:xfrm>
        </p:spPr>
        <p:txBody>
          <a:bodyPr>
            <a:normAutofit/>
          </a:bodyPr>
          <a:lstStyle>
            <a:lvl1pPr algn="r" rtl="1">
              <a:defRPr sz="2400"/>
            </a:lvl1pPr>
          </a:lstStyle>
          <a:p>
            <a:r>
              <a:rPr lang="he-IL" dirty="0"/>
              <a:t>הכנס תמונה</a:t>
            </a:r>
            <a:endParaRPr lang="en-150" dirty="0"/>
          </a:p>
        </p:txBody>
      </p:sp>
    </p:spTree>
    <p:extLst>
      <p:ext uri="{BB962C8B-B14F-4D97-AF65-F5344CB8AC3E}">
        <p14:creationId xmlns:p14="http://schemas.microsoft.com/office/powerpoint/2010/main" val="4138849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0912279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06E579EA-91DA-4593-8EE7-8C7BD8E9B3C4}"/>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rme libre : forme 9">
            <a:extLst>
              <a:ext uri="{FF2B5EF4-FFF2-40B4-BE49-F238E27FC236}">
                <a16:creationId xmlns:a16="http://schemas.microsoft.com/office/drawing/2014/main" id="{29F1B386-0FAE-41CE-A984-7AA20FB08BC9}"/>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6"/>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sp>
        <p:nvSpPr>
          <p:cNvPr id="11" name="Text Placeholder 8">
            <a:extLst>
              <a:ext uri="{FF2B5EF4-FFF2-40B4-BE49-F238E27FC236}">
                <a16:creationId xmlns:a16="http://schemas.microsoft.com/office/drawing/2014/main"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Text Placeholder 5">
            <a:extLst>
              <a:ext uri="{FF2B5EF4-FFF2-40B4-BE49-F238E27FC236}">
                <a16:creationId xmlns:a16="http://schemas.microsoft.com/office/drawing/2014/main" id="{1C7EC617-99AC-4619-A3E2-03F03BE503E6}"/>
              </a:ext>
            </a:extLst>
          </p:cNvPr>
          <p:cNvSpPr>
            <a:spLocks noGrp="1"/>
          </p:cNvSpPr>
          <p:nvPr>
            <p:ph type="body" sz="quarter" idx="16" hasCustomPrompt="1"/>
          </p:nvPr>
        </p:nvSpPr>
        <p:spPr>
          <a:xfrm>
            <a:off x="582586" y="1301921"/>
            <a:ext cx="2383767" cy="353943"/>
          </a:xfrm>
          <a:noFill/>
        </p:spPr>
        <p:txBody>
          <a:bodyPr wrap="none" lIns="108000" rIns="108000" bIns="0">
            <a:spAutoFit/>
          </a:bodyPr>
          <a:lstStyle>
            <a:lvl1pPr marL="0" indent="0">
              <a:buNone/>
              <a:defRPr sz="2000">
                <a:solidFill>
                  <a:schemeClr val="bg1"/>
                </a:solidFill>
              </a:defRPr>
            </a:lvl1pPr>
          </a:lstStyle>
          <a:p>
            <a:pPr lvl="0"/>
            <a:r>
              <a:rPr lang="en-GB" dirty="0"/>
              <a:t>Subtitle of the slide</a:t>
            </a:r>
          </a:p>
        </p:txBody>
      </p:sp>
      <p:pic>
        <p:nvPicPr>
          <p:cNvPr id="16" name="Graphique 8">
            <a:extLst>
              <a:ext uri="{FF2B5EF4-FFF2-40B4-BE49-F238E27FC236}">
                <a16:creationId xmlns:a16="http://schemas.microsoft.com/office/drawing/2014/main" id="{AC638226-1503-4686-A47D-719DAE7E1EF0}"/>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A7D057F7-5350-4EA2-9720-F7C82D8742F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0484B6EF-AF21-476B-9A05-614E9257A12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Titre 4">
            <a:extLst>
              <a:ext uri="{FF2B5EF4-FFF2-40B4-BE49-F238E27FC236}">
                <a16:creationId xmlns:a16="http://schemas.microsoft.com/office/drawing/2014/main" id="{C1DD0896-E435-45AB-A276-C01A7737AA4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3" name="Cadre 12">
            <a:extLst>
              <a:ext uri="{FF2B5EF4-FFF2-40B4-BE49-F238E27FC236}">
                <a16:creationId xmlns:a16="http://schemas.microsoft.com/office/drawing/2014/main" id="{84F021E9-F116-481F-9576-A152FE98EBC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05214238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66">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0B7702B0-2D92-4D6B-BD5B-8609E63245CD}"/>
              </a:ext>
            </a:extLst>
          </p:cNvPr>
          <p:cNvSpPr>
            <a:spLocks noGrp="1"/>
          </p:cNvSpPr>
          <p:nvPr>
            <p:ph type="body" sz="quarter" idx="19"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93816786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Cadre 13">
            <a:extLst>
              <a:ext uri="{FF2B5EF4-FFF2-40B4-BE49-F238E27FC236}">
                <a16:creationId xmlns:a16="http://schemas.microsoft.com/office/drawing/2014/main" id="{4D96FD51-B9F2-4FE7-B772-503E351E589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F3AC0888-65E6-477B-BA86-9BACE0C929C7}"/>
              </a:ext>
            </a:extLst>
          </p:cNvPr>
          <p:cNvSpPr>
            <a:spLocks noGrp="1"/>
          </p:cNvSpPr>
          <p:nvPr>
            <p:ph type="body" sz="quarter" idx="19"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9219717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dirty="0"/>
              <a:t>Click to change the text styles on the slide master</a:t>
            </a:r>
          </a:p>
          <a:p>
            <a:pPr lvl="1"/>
            <a:r>
              <a:rPr lang="en-GB" dirty="0"/>
              <a:t>Second level </a:t>
            </a:r>
          </a:p>
          <a:p>
            <a:pPr lvl="2"/>
            <a:r>
              <a:rPr lang="en-GB" dirty="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5">
            <a:extLst>
              <a:ext uri="{FF2B5EF4-FFF2-40B4-BE49-F238E27FC236}">
                <a16:creationId xmlns:a16="http://schemas.microsoft.com/office/drawing/2014/main" id="{0B8FD4C0-96FD-4A08-854E-D1EC426AB4D5}"/>
              </a:ext>
            </a:extLst>
          </p:cNvPr>
          <p:cNvSpPr>
            <a:spLocks noGrp="1"/>
          </p:cNvSpPr>
          <p:nvPr>
            <p:ph type="body" sz="quarter" idx="19"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61242910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16">
            <a:extLst>
              <a:ext uri="{FF2B5EF4-FFF2-40B4-BE49-F238E27FC236}">
                <a16:creationId xmlns:a16="http://schemas.microsoft.com/office/drawing/2014/main" id="{919C6419-FFDB-4B8E-901B-D29524A82EF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5">
            <a:extLst>
              <a:ext uri="{FF2B5EF4-FFF2-40B4-BE49-F238E27FC236}">
                <a16:creationId xmlns:a16="http://schemas.microsoft.com/office/drawing/2014/main" id="{917A0680-AD05-4F07-A2E3-10A9F8A60DA9}"/>
              </a:ext>
            </a:extLst>
          </p:cNvPr>
          <p:cNvSpPr>
            <a:spLocks noGrp="1"/>
          </p:cNvSpPr>
          <p:nvPr>
            <p:ph type="body" sz="quarter" idx="19"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94137802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adre 19">
            <a:extLst>
              <a:ext uri="{FF2B5EF4-FFF2-40B4-BE49-F238E27FC236}">
                <a16:creationId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060E4F68-205C-4A84-9302-7FAB2DC34DE6}"/>
              </a:ext>
            </a:extLst>
          </p:cNvPr>
          <p:cNvSpPr>
            <a:spLocks noGrp="1"/>
          </p:cNvSpPr>
          <p:nvPr>
            <p:ph type="body" sz="quarter" idx="20"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48092117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309868"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214951"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9120035"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3C50CCED-DF68-4D21-B175-373AD9E463D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7BA22C6F-0CC3-4D57-80F5-CD03A6509911}"/>
              </a:ext>
            </a:extLst>
          </p:cNvPr>
          <p:cNvSpPr>
            <a:spLocks noGrp="1"/>
          </p:cNvSpPr>
          <p:nvPr>
            <p:ph type="body" sz="quarter" idx="20"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69719758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2" name="Cadre 11">
            <a:extLst>
              <a:ext uri="{FF2B5EF4-FFF2-40B4-BE49-F238E27FC236}">
                <a16:creationId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CE811145-30D4-4346-98CA-B97A784975AD}"/>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963950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6"/>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D139AACC-CA50-4151-87D7-5E65665D2864}"/>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9782829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02E2D-373C-4B31-8099-CD0E59C81FBE}" type="datetimeFigureOut">
              <a:rPr lang="en-150" smtClean="0"/>
              <a:t>12/05/2023</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1302107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A3C6331E-7AA2-48FC-848A-107CE4F05F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E4713064-6C17-45BD-90AB-6E9E0B88803A}"/>
              </a:ext>
            </a:extLst>
          </p:cNvPr>
          <p:cNvSpPr>
            <a:spLocks noGrp="1"/>
          </p:cNvSpPr>
          <p:nvPr>
            <p:ph type="body" sz="quarter" idx="18"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21459005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559CE3AF-CA30-4ED6-8552-329F4537E11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AD1B61BB-BDEF-4DAB-8CDD-EE8FE2A14DB6}"/>
              </a:ext>
            </a:extLst>
          </p:cNvPr>
          <p:cNvSpPr>
            <a:spLocks noGrp="1"/>
          </p:cNvSpPr>
          <p:nvPr>
            <p:ph type="body" sz="quarter" idx="18"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96291811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5CE47666-5F6C-4221-BE57-EDA03F18B7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D13D2839-C8C2-47A5-929D-74BCB3BF83A3}"/>
              </a:ext>
            </a:extLst>
          </p:cNvPr>
          <p:cNvSpPr>
            <a:spLocks noGrp="1"/>
          </p:cNvSpPr>
          <p:nvPr>
            <p:ph type="body" sz="quarter" idx="18"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96023624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EB3C9E83-59DE-4031-99F8-8E589A475E7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68207C00-928F-496F-B7C6-9171CBC214C4}"/>
              </a:ext>
            </a:extLst>
          </p:cNvPr>
          <p:cNvSpPr>
            <a:spLocks noGrp="1"/>
          </p:cNvSpPr>
          <p:nvPr>
            <p:ph type="body" sz="quarter" idx="18"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17282034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8099771D-F956-4DB9-B4F7-7E761C11A3B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1BF1F8-6CC9-494D-8602-9E9AB8CE19EC}"/>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23926266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 </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325EBEA5-1389-448B-8CAE-B7B85188084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8D9899-BB37-4FE9-A385-9495B967978B}"/>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76655800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25A51E10-43D8-4454-9A7D-4CCEC4EE6933}"/>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56079942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6"/>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7C4457B5-A8C3-46A7-868D-52171EF747E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EBB2D13E-460C-4484-956A-2E4184DC013A}"/>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4366616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5ABA2AAA-2D64-4286-AA8D-E8C4B33EF19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E91D8FF7-186F-4A83-B25D-BE2CF23F6B73}"/>
              </a:ext>
            </a:extLst>
          </p:cNvPr>
          <p:cNvSpPr>
            <a:spLocks noGrp="1"/>
          </p:cNvSpPr>
          <p:nvPr>
            <p:ph type="body" sz="quarter" idx="18"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51638100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A05C525A-2558-46E8-80B5-9413899901D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8EC52CDF-D466-4846-9EB9-A47E3FF52F9D}"/>
              </a:ext>
            </a:extLst>
          </p:cNvPr>
          <p:cNvSpPr>
            <a:spLocks noGrp="1"/>
          </p:cNvSpPr>
          <p:nvPr>
            <p:ph type="body" sz="quarter" idx="18"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766911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002E2D-373C-4B31-8099-CD0E59C81FBE}" type="datetimeFigureOut">
              <a:rPr lang="en-150" smtClean="0"/>
              <a:t>12/05/2023</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714870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2B4A1FD1-2F6F-4AF1-B710-F76E885B228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69F96A21-9D84-41D1-8541-CC00DB1A993D}"/>
              </a:ext>
            </a:extLst>
          </p:cNvPr>
          <p:cNvSpPr>
            <a:spLocks noGrp="1"/>
          </p:cNvSpPr>
          <p:nvPr>
            <p:ph type="body" sz="quarter" idx="19"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77171458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2D1E5417-BAA4-429E-95E5-698476B6619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5071CAB1-520A-412F-9E41-239A58BC41C5}"/>
              </a:ext>
            </a:extLst>
          </p:cNvPr>
          <p:cNvSpPr>
            <a:spLocks noGrp="1"/>
          </p:cNvSpPr>
          <p:nvPr>
            <p:ph type="body" sz="quarter" idx="19"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5948011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Cadre 17">
            <a:extLst>
              <a:ext uri="{FF2B5EF4-FFF2-40B4-BE49-F238E27FC236}">
                <a16:creationId xmlns:a16="http://schemas.microsoft.com/office/drawing/2014/main" id="{285449E9-76FD-41C4-AB0F-35C777B4B5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677EC601-BF34-434D-8E7A-B489ACDB1B0A}"/>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32550386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9" name="Text Placeholder 5">
            <a:extLst>
              <a:ext uri="{FF2B5EF4-FFF2-40B4-BE49-F238E27FC236}">
                <a16:creationId xmlns:a16="http://schemas.microsoft.com/office/drawing/2014/main" id="{14D45F11-0055-46E5-9968-3FD5DC5D98AA}"/>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98723976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1992761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4E714486-5B7B-4F48-BEFC-281DDDE322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77F83AB3-5C9C-4BE8-A193-E20B344A74F6}"/>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615790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07C69250-80AB-4E19-908E-FE1A9C259EA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7A748F82-9296-4BB0-AD75-21BF8922F81C}"/>
              </a:ext>
            </a:extLst>
          </p:cNvPr>
          <p:cNvSpPr>
            <a:spLocks noGrp="1"/>
          </p:cNvSpPr>
          <p:nvPr>
            <p:ph type="body" sz="quarter" idx="18"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75860214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 </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F8F0B5D-F839-44E6-BB0C-0E7ADA65D54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29573541-96E6-4C37-91CF-5BF474FEF155}"/>
              </a:ext>
            </a:extLst>
          </p:cNvPr>
          <p:cNvSpPr>
            <a:spLocks noGrp="1"/>
          </p:cNvSpPr>
          <p:nvPr>
            <p:ph type="body" sz="quarter" idx="18"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0691817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AEAD5079-35F7-4EBC-8A2B-EF2178EF68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8443CC35-1369-46A5-A365-ED8AF062A97A}"/>
              </a:ext>
            </a:extLst>
          </p:cNvPr>
          <p:cNvSpPr>
            <a:spLocks noGrp="1"/>
          </p:cNvSpPr>
          <p:nvPr>
            <p:ph type="body" sz="quarter" idx="19"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15976537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037D93BB-8CB2-444A-9066-CCC9764644F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 Placeholder 5">
            <a:extLst>
              <a:ext uri="{FF2B5EF4-FFF2-40B4-BE49-F238E27FC236}">
                <a16:creationId xmlns:a16="http://schemas.microsoft.com/office/drawing/2014/main" id="{B2766C16-43A5-49A4-8298-39F9CF033777}"/>
              </a:ext>
            </a:extLst>
          </p:cNvPr>
          <p:cNvSpPr>
            <a:spLocks noGrp="1"/>
          </p:cNvSpPr>
          <p:nvPr>
            <p:ph type="body" sz="quarter" idx="19"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0930163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002E2D-373C-4B31-8099-CD0E59C81FBE}" type="datetimeFigureOut">
              <a:rPr lang="en-150" smtClean="0"/>
              <a:t>12/05/2023</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21050800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Text Placeholder 5">
            <a:extLst>
              <a:ext uri="{FF2B5EF4-FFF2-40B4-BE49-F238E27FC236}">
                <a16:creationId xmlns:a16="http://schemas.microsoft.com/office/drawing/2014/main" id="{FFDDB01A-CADB-4BFF-9A20-F0CE8C98EA5E}"/>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20464889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columns_Green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Text Placeholder 5">
            <a:extLst>
              <a:ext uri="{FF2B5EF4-FFF2-40B4-BE49-F238E27FC236}">
                <a16:creationId xmlns:a16="http://schemas.microsoft.com/office/drawing/2014/main" id="{65B523C8-85BC-4271-BE91-AC4EDD53217D}"/>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35653893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1" name="Cadre 10">
            <a:extLst>
              <a:ext uri="{FF2B5EF4-FFF2-40B4-BE49-F238E27FC236}">
                <a16:creationId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EEBB7907-5266-4FE1-9F42-2DAB4AE75953}"/>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28851359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4160477B-743B-492A-BC15-89FE6D09C284}"/>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1F5493F3-3396-494C-B7AA-936DEA3472C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796A4A4C-FAE1-400E-841F-11BD7E16F458}"/>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23804374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BBDD52F3-BBB0-4B91-8EEB-208C077F83A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019D636F-9750-48F3-BC45-01CF2EDDD38E}"/>
              </a:ext>
            </a:extLst>
          </p:cNvPr>
          <p:cNvSpPr>
            <a:spLocks noGrp="1"/>
          </p:cNvSpPr>
          <p:nvPr>
            <p:ph type="body" sz="quarter" idx="18"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66211350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69985D8-FF27-401D-AE13-C8809DEE9C6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4A789430-8E0C-43E5-9540-C3B4C242F390}"/>
              </a:ext>
            </a:extLst>
          </p:cNvPr>
          <p:cNvSpPr>
            <a:spLocks noGrp="1"/>
          </p:cNvSpPr>
          <p:nvPr>
            <p:ph type="body" sz="quarter" idx="18"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66602861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752D4BAC-73DB-4CB5-B77A-A9F7350DB68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CB788D81-D31A-4CAC-81E9-93C2CF76C27D}"/>
              </a:ext>
            </a:extLst>
          </p:cNvPr>
          <p:cNvSpPr>
            <a:spLocks noGrp="1"/>
          </p:cNvSpPr>
          <p:nvPr>
            <p:ph type="body" sz="quarter" idx="19"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15389718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B232E484-4563-4A71-9DDC-EE6C0E44DBE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 Placeholder 5">
            <a:extLst>
              <a:ext uri="{FF2B5EF4-FFF2-40B4-BE49-F238E27FC236}">
                <a16:creationId xmlns:a16="http://schemas.microsoft.com/office/drawing/2014/main" id="{CB22B22F-4618-4887-8E43-5E57CBAAA40B}"/>
              </a:ext>
            </a:extLst>
          </p:cNvPr>
          <p:cNvSpPr>
            <a:spLocks noGrp="1"/>
          </p:cNvSpPr>
          <p:nvPr>
            <p:ph type="body" sz="quarter" idx="19"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12904628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Text Placeholder 5">
            <a:extLst>
              <a:ext uri="{FF2B5EF4-FFF2-40B4-BE49-F238E27FC236}">
                <a16:creationId xmlns:a16="http://schemas.microsoft.com/office/drawing/2014/main" id="{7FBA5258-DEB6-4FB6-B6F2-E5305CC25656}"/>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37442899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Text Placeholder 5">
            <a:extLst>
              <a:ext uri="{FF2B5EF4-FFF2-40B4-BE49-F238E27FC236}">
                <a16:creationId xmlns:a16="http://schemas.microsoft.com/office/drawing/2014/main" id="{D54D7D76-2F05-497F-9611-CAC623149EDF}"/>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98212788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002E2D-373C-4B31-8099-CD0E59C81FBE}" type="datetimeFigureOut">
              <a:rPr lang="en-150" smtClean="0"/>
              <a:t>12/05/2023</a:t>
            </a:fld>
            <a:endParaRPr lang="en-150"/>
          </a:p>
        </p:txBody>
      </p:sp>
      <p:sp>
        <p:nvSpPr>
          <p:cNvPr id="8" name="Footer Placeholder 7"/>
          <p:cNvSpPr>
            <a:spLocks noGrp="1"/>
          </p:cNvSpPr>
          <p:nvPr>
            <p:ph type="ftr" sz="quarter" idx="11"/>
          </p:nvPr>
        </p:nvSpPr>
        <p:spPr/>
        <p:txBody>
          <a:bodyPr/>
          <a:lstStyle/>
          <a:p>
            <a:endParaRPr lang="en-150"/>
          </a:p>
        </p:txBody>
      </p:sp>
      <p:sp>
        <p:nvSpPr>
          <p:cNvPr id="9" name="Slide Number Placeholder 8"/>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34538745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 Placeholder 5">
            <a:extLst>
              <a:ext uri="{FF2B5EF4-FFF2-40B4-BE49-F238E27FC236}">
                <a16:creationId xmlns:a16="http://schemas.microsoft.com/office/drawing/2014/main" id="{28355A60-9982-4E92-8911-F1D8053002C3}"/>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23126549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04786" y="278548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5979" y="278548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407172" y="2785487"/>
            <a:ext cx="2378847" cy="1477328"/>
          </a:xfr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408367" y="2785487"/>
            <a:ext cx="2378847" cy="1477328"/>
          </a:xfr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8" name="Cadre 27">
            <a:extLst>
              <a:ext uri="{FF2B5EF4-FFF2-40B4-BE49-F238E27FC236}">
                <a16:creationId xmlns:a16="http://schemas.microsoft.com/office/drawing/2014/main" id="{DEB3BC3E-E116-4E0A-97F3-66A29CB1DC5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 Placeholder 5">
            <a:extLst>
              <a:ext uri="{FF2B5EF4-FFF2-40B4-BE49-F238E27FC236}">
                <a16:creationId xmlns:a16="http://schemas.microsoft.com/office/drawing/2014/main" id="{1838AB54-965E-43C4-ABA2-1134BE968C2C}"/>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423326058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9408367" y="2785487"/>
            <a:ext cx="2378847" cy="1477328"/>
          </a:xfr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6407172" y="2785487"/>
            <a:ext cx="2378847" cy="1477328"/>
          </a:xfrm>
        </p:spPr>
        <p:txBody>
          <a:bodyPr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
        <p:nvSpPr>
          <p:cNvPr id="35" name="Cadre 34">
            <a:extLst>
              <a:ext uri="{FF2B5EF4-FFF2-40B4-BE49-F238E27FC236}">
                <a16:creationId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ext Placeholder 5">
            <a:extLst>
              <a:ext uri="{FF2B5EF4-FFF2-40B4-BE49-F238E27FC236}">
                <a16:creationId xmlns:a16="http://schemas.microsoft.com/office/drawing/2014/main" id="{2D68E82E-B4A0-495A-9636-7D159DCADCD1}"/>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3586583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404786" y="278548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405979" y="278548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07172" y="2785487"/>
            <a:ext cx="2378847" cy="1477328"/>
          </a:xfr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9408367" y="2785487"/>
            <a:ext cx="2378847" cy="1477328"/>
          </a:xfr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A212F427-1752-4AF4-86EE-581E8AB69C8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 Placeholder 5">
            <a:extLst>
              <a:ext uri="{FF2B5EF4-FFF2-40B4-BE49-F238E27FC236}">
                <a16:creationId xmlns:a16="http://schemas.microsoft.com/office/drawing/2014/main" id="{53005C0A-6EF4-4FF3-A6A8-13317676675D}"/>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80759362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hasCustomPrompt="1"/>
          </p:nvPr>
        </p:nvSpPr>
        <p:spPr>
          <a:xfrm>
            <a:off x="404786" y="278548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hasCustomPrompt="1"/>
          </p:nvPr>
        </p:nvSpPr>
        <p:spPr>
          <a:xfrm>
            <a:off x="3405979" y="278548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hasCustomPrompt="1"/>
          </p:nvPr>
        </p:nvSpPr>
        <p:spPr>
          <a:xfrm>
            <a:off x="6407172" y="2785487"/>
            <a:ext cx="2378847" cy="1477328"/>
          </a:xfrm>
        </p:spPr>
        <p:txBody>
          <a:bodyPr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hasCustomPrompt="1"/>
          </p:nvPr>
        </p:nvSpPr>
        <p:spPr>
          <a:xfrm>
            <a:off x="9408367" y="2785487"/>
            <a:ext cx="2378847" cy="1477328"/>
          </a:xfr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CAFBA9EB-068D-4D30-BD0A-3F25A790893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 Placeholder 5">
            <a:extLst>
              <a:ext uri="{FF2B5EF4-FFF2-40B4-BE49-F238E27FC236}">
                <a16:creationId xmlns:a16="http://schemas.microsoft.com/office/drawing/2014/main" id="{E607E369-1FB7-4222-A216-38CB663A48B4}"/>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75373596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96180" y="278548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94645" y="278548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593109" y="2785487"/>
            <a:ext cx="3195010" cy="1231106"/>
          </a:xfr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3" name="Cadre 22">
            <a:extLst>
              <a:ext uri="{FF2B5EF4-FFF2-40B4-BE49-F238E27FC236}">
                <a16:creationId xmlns:a16="http://schemas.microsoft.com/office/drawing/2014/main" id="{A6E5563B-23BC-4408-B9D4-58AD99313E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AED187A8-F999-40E8-90EB-093733CC60B8}"/>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92408694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396180" y="278548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231106"/>
          </a:xfr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 Placeholder 5">
            <a:extLst>
              <a:ext uri="{FF2B5EF4-FFF2-40B4-BE49-F238E27FC236}">
                <a16:creationId xmlns:a16="http://schemas.microsoft.com/office/drawing/2014/main" id="{3919981A-9142-4D41-95F4-9B4F0F3B19CE}"/>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68433645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8AD0E370-DCF9-49CD-9EA7-8B8AC362457E}"/>
              </a:ext>
            </a:extLst>
          </p:cNvPr>
          <p:cNvSpPr>
            <a:spLocks noGrp="1"/>
          </p:cNvSpPr>
          <p:nvPr>
            <p:ph type="body" sz="quarter" idx="24" hasCustomPrompt="1"/>
          </p:nvPr>
        </p:nvSpPr>
        <p:spPr>
          <a:xfrm>
            <a:off x="396180" y="278548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CEAFF2D8-1A9C-44B0-9198-6142941FCDB5}"/>
              </a:ext>
            </a:extLst>
          </p:cNvPr>
          <p:cNvSpPr>
            <a:spLocks noGrp="1"/>
          </p:cNvSpPr>
          <p:nvPr>
            <p:ph type="body" sz="quarter" idx="25" hasCustomPrompt="1"/>
          </p:nvPr>
        </p:nvSpPr>
        <p:spPr>
          <a:xfrm>
            <a:off x="4494645" y="278548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E3D7F208-6D50-442A-A3BA-61611E5E8672}"/>
              </a:ext>
            </a:extLst>
          </p:cNvPr>
          <p:cNvSpPr>
            <a:spLocks noGrp="1"/>
          </p:cNvSpPr>
          <p:nvPr>
            <p:ph type="body" sz="quarter" idx="26" hasCustomPrompt="1"/>
          </p:nvPr>
        </p:nvSpPr>
        <p:spPr>
          <a:xfrm>
            <a:off x="8593109" y="2785487"/>
            <a:ext cx="3195010" cy="1231106"/>
          </a:xfr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E8F2F6B4-2140-44C5-A120-32F8342665FE}"/>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CF7206F-481C-4380-B8D3-416C8CFAAA34}"/>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A48E232D-A901-4275-8D27-BF6BBBAB33F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a16="http://schemas.microsoft.com/office/drawing/2014/main" id="{24D521F1-2193-411F-B113-AC0566A258B2}"/>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39E588EC-DE9F-4E69-916F-F600E764120E}"/>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17776A7A-21BE-4E7C-926D-B32D9BB305B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 Placeholder 5">
            <a:extLst>
              <a:ext uri="{FF2B5EF4-FFF2-40B4-BE49-F238E27FC236}">
                <a16:creationId xmlns:a16="http://schemas.microsoft.com/office/drawing/2014/main" id="{4183BB33-8EEA-421B-B9A0-4B67CBCBC2E8}"/>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73042496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hasCustomPrompt="1"/>
          </p:nvPr>
        </p:nvSpPr>
        <p:spPr>
          <a:xfrm>
            <a:off x="396180" y="278548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hasCustomPrompt="1"/>
          </p:nvPr>
        </p:nvSpPr>
        <p:spPr>
          <a:xfrm>
            <a:off x="4494645" y="278548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hasCustomPrompt="1"/>
          </p:nvPr>
        </p:nvSpPr>
        <p:spPr>
          <a:xfrm>
            <a:off x="8593109" y="2785487"/>
            <a:ext cx="3195010" cy="1231106"/>
          </a:xfr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A6BA8172-CD31-447B-879F-F7CC9AAA882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 Placeholder 5">
            <a:extLst>
              <a:ext uri="{FF2B5EF4-FFF2-40B4-BE49-F238E27FC236}">
                <a16:creationId xmlns:a16="http://schemas.microsoft.com/office/drawing/2014/main" id="{434CC4FB-5413-4236-A699-A80B8983163D}"/>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56181828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340DE3B-4ADD-48BE-BCE6-7FE7A778633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E91004BA-7343-436F-9F59-E70C2655FD1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E0434AE1-1BCB-43D7-A963-5A1B3F26503E}"/>
              </a:ext>
            </a:extLst>
          </p:cNvPr>
          <p:cNvSpPr>
            <a:spLocks noGrp="1"/>
          </p:cNvSpPr>
          <p:nvPr>
            <p:ph type="body" sz="quarter" idx="28"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18589621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002E2D-373C-4B31-8099-CD0E59C81FBE}" type="datetimeFigureOut">
              <a:rPr lang="en-150" smtClean="0"/>
              <a:t>12/05/2023</a:t>
            </a:fld>
            <a:endParaRPr lang="en-150"/>
          </a:p>
        </p:txBody>
      </p:sp>
      <p:sp>
        <p:nvSpPr>
          <p:cNvPr id="4" name="Footer Placeholder 3"/>
          <p:cNvSpPr>
            <a:spLocks noGrp="1"/>
          </p:cNvSpPr>
          <p:nvPr>
            <p:ph type="ftr" sz="quarter" idx="11"/>
          </p:nvPr>
        </p:nvSpPr>
        <p:spPr/>
        <p:txBody>
          <a:bodyPr/>
          <a:lstStyle/>
          <a:p>
            <a:endParaRPr lang="en-150"/>
          </a:p>
        </p:txBody>
      </p:sp>
      <p:sp>
        <p:nvSpPr>
          <p:cNvPr id="5" name="Slide Number Placeholder 4"/>
          <p:cNvSpPr>
            <a:spLocks noGrp="1"/>
          </p:cNvSpPr>
          <p:nvPr>
            <p:ph type="sldNum" sz="quarter" idx="12"/>
          </p:nvPr>
        </p:nvSpPr>
        <p:spPr/>
        <p:txBody>
          <a:bodyPr/>
          <a:lstStyle/>
          <a:p>
            <a:fld id="{9DE0CEA4-7E62-4EAA-9BE3-9BBBA25519B5}" type="slidenum">
              <a:rPr lang="en-150" smtClean="0"/>
              <a:t>‹#›</a:t>
            </a:fld>
            <a:endParaRPr lang="en-150"/>
          </a:p>
        </p:txBody>
      </p:sp>
    </p:spTree>
    <p:extLst>
      <p:ext uri="{BB962C8B-B14F-4D97-AF65-F5344CB8AC3E}">
        <p14:creationId xmlns:p14="http://schemas.microsoft.com/office/powerpoint/2010/main" val="15776470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p:spPr>
        <p:txBody>
          <a:bodyPr lIns="0" rIns="0">
            <a:spAutoFit/>
          </a:bodyPr>
          <a:lstStyle>
            <a:lvl1pPr>
              <a:defRPr sz="1600"/>
            </a:lvl1pPr>
            <a:lvl2pPr marL="447675" indent="-314325">
              <a:buFontTx/>
              <a:buBlip>
                <a:blip r:embed="rId9"/>
              </a:buBlip>
              <a:defRPr sz="1600"/>
            </a:lvl2pPr>
            <a:lvl3pPr>
              <a:defRPr sz="1400"/>
            </a:lvl3pPr>
            <a:lvl4pPr marL="758825" indent="0">
              <a:buNone/>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F555966C-F5A2-43B8-AA8E-BDEF0358B003}"/>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7069080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DF5ACA36-D848-4F29-92F9-47321029F31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CC159F0E-5DEA-49B1-9A35-F946E07E024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 Placeholder 5">
            <a:extLst>
              <a:ext uri="{FF2B5EF4-FFF2-40B4-BE49-F238E27FC236}">
                <a16:creationId xmlns:a16="http://schemas.microsoft.com/office/drawing/2014/main" id="{ECD1A07D-65E8-4860-B8E7-E97B3492EF92}"/>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96471872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17FC6A8B-1DAF-41A9-8654-1DA19B158FA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 Placeholder 5">
            <a:extLst>
              <a:ext uri="{FF2B5EF4-FFF2-40B4-BE49-F238E27FC236}">
                <a16:creationId xmlns:a16="http://schemas.microsoft.com/office/drawing/2014/main" id="{0BFCF298-991E-48EA-A347-FED6D4D50D6C}"/>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55372091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Text Placeholder 5">
            <a:extLst>
              <a:ext uri="{FF2B5EF4-FFF2-40B4-BE49-F238E27FC236}">
                <a16:creationId xmlns:a16="http://schemas.microsoft.com/office/drawing/2014/main" id="{816D622C-B7F5-4E1C-AFF1-AF2CA763AC43}"/>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833552681"/>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BF7A0D0E-8184-4BA8-BEDC-8D6B253B334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2505980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95FA30DA-C1C6-46AC-9495-9AC59758C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2019135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Cadre 12">
            <a:extLst>
              <a:ext uri="{FF2B5EF4-FFF2-40B4-BE49-F238E27FC236}">
                <a16:creationId xmlns:a16="http://schemas.microsoft.com/office/drawing/2014/main" id="{CE5B38A0-F8CE-4105-8A52-31B103BD64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4782169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a16="http://schemas.microsoft.com/office/drawing/2014/main" id="{ACCC50F6-A13C-4A72-BF1F-65509E750763}"/>
              </a:ext>
            </a:extLst>
          </p:cNvPr>
          <p:cNvSpPr>
            <a:spLocks noGrp="1"/>
          </p:cNvSpPr>
          <p:nvPr>
            <p:ph type="pic" sz="quarter" idx="16"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8" name="Text Placeholder 5">
            <a:extLst>
              <a:ext uri="{FF2B5EF4-FFF2-40B4-BE49-F238E27FC236}">
                <a16:creationId xmlns:a16="http://schemas.microsoft.com/office/drawing/2014/main" id="{82D48E3D-AEBD-4A51-9B00-4B096ECDDD8F}"/>
              </a:ext>
            </a:extLst>
          </p:cNvPr>
          <p:cNvSpPr>
            <a:spLocks noGrp="1"/>
          </p:cNvSpPr>
          <p:nvPr>
            <p:ph type="body" sz="quarter" idx="15" hasCustomPrompt="1"/>
          </p:nvPr>
        </p:nvSpPr>
        <p:spPr>
          <a:xfrm>
            <a:off x="485775"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29449685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7125290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4176624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slideLayout" Target="../slideLayouts/slideLayout82.xml"/><Relationship Id="rId63" Type="http://schemas.openxmlformats.org/officeDocument/2006/relationships/slideLayout" Target="../slideLayouts/slideLayout90.xml"/><Relationship Id="rId68" Type="http://schemas.openxmlformats.org/officeDocument/2006/relationships/slideLayout" Target="../slideLayouts/slideLayout95.xml"/><Relationship Id="rId76" Type="http://schemas.openxmlformats.org/officeDocument/2006/relationships/slideLayout" Target="../slideLayouts/slideLayout103.xml"/><Relationship Id="rId84" Type="http://schemas.openxmlformats.org/officeDocument/2006/relationships/slideLayout" Target="../slideLayouts/slideLayout111.xml"/><Relationship Id="rId89" Type="http://schemas.openxmlformats.org/officeDocument/2006/relationships/theme" Target="../theme/theme3.xml"/><Relationship Id="rId7" Type="http://schemas.openxmlformats.org/officeDocument/2006/relationships/slideLayout" Target="../slideLayouts/slideLayout34.xml"/><Relationship Id="rId71" Type="http://schemas.openxmlformats.org/officeDocument/2006/relationships/slideLayout" Target="../slideLayouts/slideLayout98.xml"/><Relationship Id="rId92" Type="http://schemas.openxmlformats.org/officeDocument/2006/relationships/oleObject" Target="../embeddings/oleObject1.bin"/><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8" Type="http://schemas.openxmlformats.org/officeDocument/2006/relationships/slideLayout" Target="../slideLayouts/slideLayout85.xml"/><Relationship Id="rId66" Type="http://schemas.openxmlformats.org/officeDocument/2006/relationships/slideLayout" Target="../slideLayouts/slideLayout93.xml"/><Relationship Id="rId74" Type="http://schemas.openxmlformats.org/officeDocument/2006/relationships/slideLayout" Target="../slideLayouts/slideLayout101.xml"/><Relationship Id="rId79" Type="http://schemas.openxmlformats.org/officeDocument/2006/relationships/slideLayout" Target="../slideLayouts/slideLayout106.xml"/><Relationship Id="rId87" Type="http://schemas.openxmlformats.org/officeDocument/2006/relationships/slideLayout" Target="../slideLayouts/slideLayout114.xml"/><Relationship Id="rId5" Type="http://schemas.openxmlformats.org/officeDocument/2006/relationships/slideLayout" Target="../slideLayouts/slideLayout32.xml"/><Relationship Id="rId61" Type="http://schemas.openxmlformats.org/officeDocument/2006/relationships/slideLayout" Target="../slideLayouts/slideLayout88.xml"/><Relationship Id="rId82" Type="http://schemas.openxmlformats.org/officeDocument/2006/relationships/slideLayout" Target="../slideLayouts/slideLayout109.xml"/><Relationship Id="rId90" Type="http://schemas.openxmlformats.org/officeDocument/2006/relationships/tags" Target="../tags/tag1.xml"/><Relationship Id="rId95" Type="http://schemas.openxmlformats.org/officeDocument/2006/relationships/image" Target="../media/image3.png"/><Relationship Id="rId19" Type="http://schemas.openxmlformats.org/officeDocument/2006/relationships/slideLayout" Target="../slideLayouts/slideLayout4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slideLayout" Target="../slideLayouts/slideLayout83.xml"/><Relationship Id="rId64" Type="http://schemas.openxmlformats.org/officeDocument/2006/relationships/slideLayout" Target="../slideLayouts/slideLayout91.xml"/><Relationship Id="rId69" Type="http://schemas.openxmlformats.org/officeDocument/2006/relationships/slideLayout" Target="../slideLayouts/slideLayout96.xml"/><Relationship Id="rId77" Type="http://schemas.openxmlformats.org/officeDocument/2006/relationships/slideLayout" Target="../slideLayouts/slideLayout104.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72" Type="http://schemas.openxmlformats.org/officeDocument/2006/relationships/slideLayout" Target="../slideLayouts/slideLayout99.xml"/><Relationship Id="rId80" Type="http://schemas.openxmlformats.org/officeDocument/2006/relationships/slideLayout" Target="../slideLayouts/slideLayout107.xml"/><Relationship Id="rId85" Type="http://schemas.openxmlformats.org/officeDocument/2006/relationships/slideLayout" Target="../slideLayouts/slideLayout112.xml"/><Relationship Id="rId93" Type="http://schemas.openxmlformats.org/officeDocument/2006/relationships/image" Target="../media/image1.emf"/><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59" Type="http://schemas.openxmlformats.org/officeDocument/2006/relationships/slideLayout" Target="../slideLayouts/slideLayout86.xml"/><Relationship Id="rId67" Type="http://schemas.openxmlformats.org/officeDocument/2006/relationships/slideLayout" Target="../slideLayouts/slideLayout94.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slideLayout" Target="../slideLayouts/slideLayout81.xml"/><Relationship Id="rId62" Type="http://schemas.openxmlformats.org/officeDocument/2006/relationships/slideLayout" Target="../slideLayouts/slideLayout89.xml"/><Relationship Id="rId70" Type="http://schemas.openxmlformats.org/officeDocument/2006/relationships/slideLayout" Target="../slideLayouts/slideLayout97.xml"/><Relationship Id="rId75" Type="http://schemas.openxmlformats.org/officeDocument/2006/relationships/slideLayout" Target="../slideLayouts/slideLayout102.xml"/><Relationship Id="rId83" Type="http://schemas.openxmlformats.org/officeDocument/2006/relationships/slideLayout" Target="../slideLayouts/slideLayout110.xml"/><Relationship Id="rId88" Type="http://schemas.openxmlformats.org/officeDocument/2006/relationships/slideLayout" Target="../slideLayouts/slideLayout115.xml"/><Relationship Id="rId91" Type="http://schemas.openxmlformats.org/officeDocument/2006/relationships/tags" Target="../tags/tag2.xml"/><Relationship Id="rId96" Type="http://schemas.openxmlformats.org/officeDocument/2006/relationships/image" Target="../media/image4.emf"/><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slideLayout" Target="../slideLayouts/slideLayout84.xml"/><Relationship Id="rId10" Type="http://schemas.openxmlformats.org/officeDocument/2006/relationships/slideLayout" Target="../slideLayouts/slideLayout37.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 Id="rId60" Type="http://schemas.openxmlformats.org/officeDocument/2006/relationships/slideLayout" Target="../slideLayouts/slideLayout87.xml"/><Relationship Id="rId65" Type="http://schemas.openxmlformats.org/officeDocument/2006/relationships/slideLayout" Target="../slideLayouts/slideLayout92.xml"/><Relationship Id="rId73" Type="http://schemas.openxmlformats.org/officeDocument/2006/relationships/slideLayout" Target="../slideLayouts/slideLayout100.xml"/><Relationship Id="rId78" Type="http://schemas.openxmlformats.org/officeDocument/2006/relationships/slideLayout" Target="../slideLayouts/slideLayout105.xml"/><Relationship Id="rId81" Type="http://schemas.openxmlformats.org/officeDocument/2006/relationships/slideLayout" Target="../slideLayouts/slideLayout108.xml"/><Relationship Id="rId86" Type="http://schemas.openxmlformats.org/officeDocument/2006/relationships/slideLayout" Target="../slideLayouts/slideLayout113.xml"/><Relationship Id="rId94"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02E2D-373C-4B31-8099-CD0E59C81FBE}" type="datetimeFigureOut">
              <a:rPr lang="en-150" smtClean="0"/>
              <a:t>12/05/2023</a:t>
            </a:fld>
            <a:endParaRPr lang="en-15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15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0CEA4-7E62-4EAA-9BE3-9BBBA25519B5}" type="slidenum">
              <a:rPr lang="en-150" smtClean="0"/>
              <a:t>‹#›</a:t>
            </a:fld>
            <a:endParaRPr lang="en-150"/>
          </a:p>
        </p:txBody>
      </p:sp>
    </p:spTree>
    <p:extLst>
      <p:ext uri="{BB962C8B-B14F-4D97-AF65-F5344CB8AC3E}">
        <p14:creationId xmlns:p14="http://schemas.microsoft.com/office/powerpoint/2010/main" val="59427565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86"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0" name="Straight Connector 29"/>
          <p:cNvCxnSpPr/>
          <p:nvPr userDrawn="1"/>
        </p:nvCxnSpPr>
        <p:spPr>
          <a:xfrm>
            <a:off x="328346" y="6179208"/>
            <a:ext cx="11543949" cy="0"/>
          </a:xfrm>
          <a:prstGeom prst="line">
            <a:avLst/>
          </a:prstGeom>
          <a:noFill/>
          <a:ln w="9525" cap="flat" cmpd="sng" algn="ctr">
            <a:solidFill>
              <a:srgbClr val="58595B"/>
            </a:solidFill>
            <a:prstDash val="solid"/>
            <a:tailEnd type="none" w="lg" len="lg"/>
          </a:ln>
          <a:effectLst/>
        </p:spPr>
      </p:cxnSp>
      <p:sp>
        <p:nvSpPr>
          <p:cNvPr id="32" name="Title Placeholder 31"/>
          <p:cNvSpPr>
            <a:spLocks noGrp="1"/>
          </p:cNvSpPr>
          <p:nvPr>
            <p:ph type="title"/>
          </p:nvPr>
        </p:nvSpPr>
        <p:spPr>
          <a:xfrm>
            <a:off x="1420836" y="307855"/>
            <a:ext cx="10451459" cy="357313"/>
          </a:xfrm>
          <a:prstGeom prst="rect">
            <a:avLst/>
          </a:prstGeom>
        </p:spPr>
        <p:txBody>
          <a:bodyPr vert="horz" wrap="square" lIns="0" tIns="0" rIns="0" bIns="0" rtlCol="0" anchor="t">
            <a:spAutoFit/>
          </a:bodyPr>
          <a:lstStyle/>
          <a:p>
            <a:r>
              <a:rPr lang="en-US" dirty="0"/>
              <a:t>Click to edit Master title style</a:t>
            </a:r>
            <a:endParaRPr lang="en-GB" dirty="0"/>
          </a:p>
        </p:txBody>
      </p:sp>
      <p:sp>
        <p:nvSpPr>
          <p:cNvPr id="33" name="Text Placeholder 32"/>
          <p:cNvSpPr>
            <a:spLocks noGrp="1"/>
          </p:cNvSpPr>
          <p:nvPr>
            <p:ph type="body" idx="1"/>
          </p:nvPr>
        </p:nvSpPr>
        <p:spPr>
          <a:xfrm>
            <a:off x="345103" y="1245994"/>
            <a:ext cx="11543949" cy="1401336"/>
          </a:xfrm>
          <a:prstGeom prst="rect">
            <a:avLst/>
          </a:prstGeom>
        </p:spPr>
        <p:txBody>
          <a:bodyPr vert="horz" lIns="0" tIns="0" rIns="0" bIns="0" rtlCol="0">
            <a:sp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34" name="Slide Number Placeholder 33"/>
          <p:cNvSpPr>
            <a:spLocks noGrp="1"/>
          </p:cNvSpPr>
          <p:nvPr>
            <p:ph type="sldNum" sz="quarter" idx="4"/>
          </p:nvPr>
        </p:nvSpPr>
        <p:spPr>
          <a:xfrm>
            <a:off x="10218888" y="6379738"/>
            <a:ext cx="1653407" cy="195438"/>
          </a:xfrm>
          <a:prstGeom prst="rect">
            <a:avLst/>
          </a:prstGeom>
        </p:spPr>
        <p:txBody>
          <a:bodyPr vert="horz" lIns="0" tIns="0" rIns="0" bIns="0" rtlCol="0" anchor="ctr">
            <a:spAutoFit/>
          </a:bodyPr>
          <a:lstStyle>
            <a:lvl1pPr algn="r">
              <a:defRPr kumimoji="0" lang="en-GB" sz="1270" b="0" i="0" u="none" strike="noStrike" kern="1200" cap="none" spc="0" normalizeH="0" baseline="0" smtClean="0">
                <a:ln>
                  <a:noFill/>
                </a:ln>
                <a:solidFill>
                  <a:srgbClr val="58595B"/>
                </a:solidFill>
                <a:effectLst/>
                <a:uLnTx/>
                <a:uFillTx/>
                <a:latin typeface="Calibri"/>
                <a:ea typeface="+mn-ea"/>
                <a:cs typeface="+mn-cs"/>
              </a:defRPr>
            </a:lvl1pPr>
          </a:lstStyle>
          <a:p>
            <a:pPr defTabSz="946052"/>
            <a:fld id="{3E291E46-BCC4-4EBB-9B49-E997D24BE723}" type="slidenum">
              <a:rPr lang="he-IL" smtClean="0"/>
              <a:pPr defTabSz="946052"/>
              <a:t>‹#›</a:t>
            </a:fld>
            <a:endParaRPr lang="he-IL" dirty="0"/>
          </a:p>
        </p:txBody>
      </p:sp>
      <p:grpSp>
        <p:nvGrpSpPr>
          <p:cNvPr id="35" name="Group 4"/>
          <p:cNvGrpSpPr>
            <a:grpSpLocks noChangeAspect="1"/>
          </p:cNvGrpSpPr>
          <p:nvPr userDrawn="1"/>
        </p:nvGrpSpPr>
        <p:grpSpPr bwMode="gray">
          <a:xfrm>
            <a:off x="329038" y="326386"/>
            <a:ext cx="592881" cy="531752"/>
            <a:chOff x="1352" y="681"/>
            <a:chExt cx="3519" cy="3153"/>
          </a:xfrm>
        </p:grpSpPr>
        <p:sp>
          <p:nvSpPr>
            <p:cNvPr id="36"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633" dirty="0"/>
            </a:p>
          </p:txBody>
        </p:sp>
        <p:sp>
          <p:nvSpPr>
            <p:cNvPr id="37"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633" dirty="0"/>
            </a:p>
          </p:txBody>
        </p:sp>
        <p:sp>
          <p:nvSpPr>
            <p:cNvPr id="38"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633" dirty="0"/>
            </a:p>
          </p:txBody>
        </p:sp>
        <p:sp>
          <p:nvSpPr>
            <p:cNvPr id="39"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633" dirty="0"/>
            </a:p>
          </p:txBody>
        </p:sp>
        <p:sp>
          <p:nvSpPr>
            <p:cNvPr id="40"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633" dirty="0"/>
            </a:p>
          </p:txBody>
        </p:sp>
        <p:sp>
          <p:nvSpPr>
            <p:cNvPr id="41"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633" dirty="0"/>
            </a:p>
          </p:txBody>
        </p:sp>
        <p:sp>
          <p:nvSpPr>
            <p:cNvPr id="42"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633" dirty="0"/>
            </a:p>
          </p:txBody>
        </p:sp>
        <p:sp>
          <p:nvSpPr>
            <p:cNvPr id="43"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633" dirty="0"/>
            </a:p>
          </p:txBody>
        </p:sp>
        <p:sp>
          <p:nvSpPr>
            <p:cNvPr id="44"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633" dirty="0"/>
            </a:p>
          </p:txBody>
        </p:sp>
        <p:sp>
          <p:nvSpPr>
            <p:cNvPr id="45"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633" dirty="0"/>
            </a:p>
          </p:txBody>
        </p:sp>
        <p:sp>
          <p:nvSpPr>
            <p:cNvPr id="46"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633" dirty="0"/>
            </a:p>
          </p:txBody>
        </p:sp>
        <p:sp>
          <p:nvSpPr>
            <p:cNvPr id="47"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633" dirty="0"/>
            </a:p>
          </p:txBody>
        </p:sp>
        <p:sp>
          <p:nvSpPr>
            <p:cNvPr id="48"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633" dirty="0"/>
            </a:p>
          </p:txBody>
        </p:sp>
        <p:sp>
          <p:nvSpPr>
            <p:cNvPr id="49"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633" dirty="0"/>
            </a:p>
          </p:txBody>
        </p:sp>
        <p:sp>
          <p:nvSpPr>
            <p:cNvPr id="50"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633" dirty="0"/>
            </a:p>
          </p:txBody>
        </p:sp>
      </p:grpSp>
    </p:spTree>
    <p:extLst>
      <p:ext uri="{BB962C8B-B14F-4D97-AF65-F5344CB8AC3E}">
        <p14:creationId xmlns:p14="http://schemas.microsoft.com/office/powerpoint/2010/main" val="107675880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defTabSz="1088254" rtl="0" eaLnBrk="1" latinLnBrk="0" hangingPunct="1">
        <a:lnSpc>
          <a:spcPct val="80000"/>
        </a:lnSpc>
        <a:spcBef>
          <a:spcPct val="0"/>
        </a:spcBef>
        <a:buNone/>
        <a:defRPr sz="2902" kern="1200">
          <a:solidFill>
            <a:schemeClr val="tx1"/>
          </a:solidFill>
          <a:latin typeface="+mj-lt"/>
          <a:ea typeface="+mj-ea"/>
          <a:cs typeface="+mj-cs"/>
        </a:defRPr>
      </a:lvl1pPr>
    </p:titleStyle>
    <p:bodyStyle>
      <a:lvl1pPr marL="0" indent="0" algn="l" defTabSz="1088254" rtl="0" eaLnBrk="1" latinLnBrk="0" hangingPunct="1">
        <a:lnSpc>
          <a:spcPct val="90000"/>
        </a:lnSpc>
        <a:spcBef>
          <a:spcPts val="0"/>
        </a:spcBef>
        <a:buFont typeface="Arial" pitchFamily="34" charset="0"/>
        <a:buNone/>
        <a:defRPr sz="1814" kern="1200">
          <a:solidFill>
            <a:schemeClr val="tx2"/>
          </a:solidFill>
          <a:latin typeface="+mn-lt"/>
          <a:ea typeface="+mn-ea"/>
          <a:cs typeface="+mn-cs"/>
        </a:defRPr>
      </a:lvl1pPr>
      <a:lvl2pPr marL="164144" indent="-164144" algn="l" defTabSz="1088254" rtl="0" eaLnBrk="1" latinLnBrk="0" hangingPunct="1">
        <a:lnSpc>
          <a:spcPct val="100000"/>
        </a:lnSpc>
        <a:spcBef>
          <a:spcPts val="0"/>
        </a:spcBef>
        <a:buFont typeface="Arial" pitchFamily="34" charset="0"/>
        <a:buChar char="•"/>
        <a:defRPr sz="1814" kern="1200">
          <a:solidFill>
            <a:schemeClr val="tx2"/>
          </a:solidFill>
          <a:latin typeface="+mn-lt"/>
          <a:ea typeface="+mn-ea"/>
          <a:cs typeface="+mn-cs"/>
        </a:defRPr>
      </a:lvl2pPr>
      <a:lvl3pPr marL="326520" indent="-164144" algn="l" defTabSz="1088254" rtl="0" eaLnBrk="1" latinLnBrk="0" hangingPunct="1">
        <a:lnSpc>
          <a:spcPct val="100000"/>
        </a:lnSpc>
        <a:spcBef>
          <a:spcPts val="0"/>
        </a:spcBef>
        <a:buFont typeface="Calibri" panose="020F0502020204030204" pitchFamily="34" charset="0"/>
        <a:buChar char="–"/>
        <a:defRPr sz="1633" kern="1200" baseline="0">
          <a:solidFill>
            <a:schemeClr val="tx2"/>
          </a:solidFill>
          <a:latin typeface="+mn-lt"/>
          <a:ea typeface="+mn-ea"/>
          <a:cs typeface="+mn-cs"/>
        </a:defRPr>
      </a:lvl3pPr>
      <a:lvl4pPr marL="489780" indent="-163260" algn="l" defTabSz="1088254" rtl="0" eaLnBrk="1" latinLnBrk="0" hangingPunct="1">
        <a:lnSpc>
          <a:spcPct val="100000"/>
        </a:lnSpc>
        <a:spcBef>
          <a:spcPts val="0"/>
        </a:spcBef>
        <a:buFont typeface="Wingdings" panose="05000000000000000000" pitchFamily="2" charset="2"/>
        <a:buChar char="§"/>
        <a:defRPr sz="1451" kern="1200" baseline="0">
          <a:solidFill>
            <a:schemeClr val="tx2"/>
          </a:solidFill>
          <a:latin typeface="+mn-lt"/>
          <a:ea typeface="+mn-ea"/>
          <a:cs typeface="+mn-cs"/>
        </a:defRPr>
      </a:lvl4pPr>
      <a:lvl5pPr marL="653698" indent="-163260" algn="l" defTabSz="1088254" rtl="0" eaLnBrk="1" latinLnBrk="0" hangingPunct="1">
        <a:lnSpc>
          <a:spcPct val="100000"/>
        </a:lnSpc>
        <a:spcBef>
          <a:spcPts val="0"/>
        </a:spcBef>
        <a:buFont typeface="Wingdings" panose="05000000000000000000" pitchFamily="2" charset="2"/>
        <a:buChar char="§"/>
        <a:defRPr sz="1270" kern="1200">
          <a:solidFill>
            <a:schemeClr val="tx2"/>
          </a:solidFill>
          <a:latin typeface="+mn-lt"/>
          <a:ea typeface="+mn-ea"/>
          <a:cs typeface="+mn-cs"/>
        </a:defRPr>
      </a:lvl5pPr>
      <a:lvl6pPr marL="816300" indent="-163260" algn="l" defTabSz="1088254" rtl="0" eaLnBrk="1" latinLnBrk="0" hangingPunct="1">
        <a:spcBef>
          <a:spcPts val="0"/>
        </a:spcBef>
        <a:buFont typeface="Calibri" panose="020F0502020204030204" pitchFamily="34" charset="0"/>
        <a:buChar char="–"/>
        <a:defRPr sz="1088" kern="1200">
          <a:solidFill>
            <a:schemeClr val="tx2"/>
          </a:solidFill>
          <a:latin typeface="+mn-lt"/>
          <a:ea typeface="+mn-ea"/>
          <a:cs typeface="+mn-cs"/>
        </a:defRPr>
      </a:lvl6pPr>
      <a:lvl7pPr marL="3536825" indent="-272064" algn="l" defTabSz="1088254" rtl="0" eaLnBrk="1" latinLnBrk="0" hangingPunct="1">
        <a:spcBef>
          <a:spcPct val="20000"/>
        </a:spcBef>
        <a:buFont typeface="Arial" pitchFamily="34" charset="0"/>
        <a:buChar char="•"/>
        <a:defRPr sz="2358" kern="1200">
          <a:solidFill>
            <a:schemeClr val="tx1"/>
          </a:solidFill>
          <a:latin typeface="+mn-lt"/>
          <a:ea typeface="+mn-ea"/>
          <a:cs typeface="+mn-cs"/>
        </a:defRPr>
      </a:lvl7pPr>
      <a:lvl8pPr marL="4080951" indent="-272064" algn="l" defTabSz="1088254" rtl="0" eaLnBrk="1" latinLnBrk="0" hangingPunct="1">
        <a:spcBef>
          <a:spcPct val="20000"/>
        </a:spcBef>
        <a:buFont typeface="Arial" pitchFamily="34" charset="0"/>
        <a:buChar char="•"/>
        <a:defRPr sz="2358" kern="1200">
          <a:solidFill>
            <a:schemeClr val="tx1"/>
          </a:solidFill>
          <a:latin typeface="+mn-lt"/>
          <a:ea typeface="+mn-ea"/>
          <a:cs typeface="+mn-cs"/>
        </a:defRPr>
      </a:lvl8pPr>
      <a:lvl9pPr marL="4625079" indent="-272064" algn="l" defTabSz="1088254" rtl="0" eaLnBrk="1" latinLnBrk="0" hangingPunct="1">
        <a:spcBef>
          <a:spcPct val="20000"/>
        </a:spcBef>
        <a:buFont typeface="Arial" pitchFamily="34" charset="0"/>
        <a:buChar char="•"/>
        <a:defRPr sz="2358" kern="1200">
          <a:solidFill>
            <a:schemeClr val="tx1"/>
          </a:solidFill>
          <a:latin typeface="+mn-lt"/>
          <a:ea typeface="+mn-ea"/>
          <a:cs typeface="+mn-cs"/>
        </a:defRPr>
      </a:lvl9pPr>
    </p:bodyStyle>
    <p:otherStyle>
      <a:defPPr>
        <a:defRPr lang="en-US"/>
      </a:defPPr>
      <a:lvl1pPr marL="0" algn="l" defTabSz="1088254" rtl="0" eaLnBrk="1" latinLnBrk="0" hangingPunct="1">
        <a:defRPr sz="2177" kern="1200">
          <a:solidFill>
            <a:schemeClr val="tx1"/>
          </a:solidFill>
          <a:latin typeface="+mn-lt"/>
          <a:ea typeface="+mn-ea"/>
          <a:cs typeface="+mn-cs"/>
        </a:defRPr>
      </a:lvl1pPr>
      <a:lvl2pPr marL="544127" algn="l" defTabSz="1088254" rtl="0" eaLnBrk="1" latinLnBrk="0" hangingPunct="1">
        <a:defRPr sz="2177" kern="1200">
          <a:solidFill>
            <a:schemeClr val="tx1"/>
          </a:solidFill>
          <a:latin typeface="+mn-lt"/>
          <a:ea typeface="+mn-ea"/>
          <a:cs typeface="+mn-cs"/>
        </a:defRPr>
      </a:lvl2pPr>
      <a:lvl3pPr marL="1088254" algn="l" defTabSz="1088254" rtl="0" eaLnBrk="1" latinLnBrk="0" hangingPunct="1">
        <a:defRPr sz="2177" kern="1200">
          <a:solidFill>
            <a:schemeClr val="tx1"/>
          </a:solidFill>
          <a:latin typeface="+mn-lt"/>
          <a:ea typeface="+mn-ea"/>
          <a:cs typeface="+mn-cs"/>
        </a:defRPr>
      </a:lvl3pPr>
      <a:lvl4pPr marL="1632381" algn="l" defTabSz="1088254" rtl="0" eaLnBrk="1" latinLnBrk="0" hangingPunct="1">
        <a:defRPr sz="2177" kern="1200">
          <a:solidFill>
            <a:schemeClr val="tx1"/>
          </a:solidFill>
          <a:latin typeface="+mn-lt"/>
          <a:ea typeface="+mn-ea"/>
          <a:cs typeface="+mn-cs"/>
        </a:defRPr>
      </a:lvl4pPr>
      <a:lvl5pPr marL="2176508" algn="l" defTabSz="1088254" rtl="0" eaLnBrk="1" latinLnBrk="0" hangingPunct="1">
        <a:defRPr sz="2177" kern="1200">
          <a:solidFill>
            <a:schemeClr val="tx1"/>
          </a:solidFill>
          <a:latin typeface="+mn-lt"/>
          <a:ea typeface="+mn-ea"/>
          <a:cs typeface="+mn-cs"/>
        </a:defRPr>
      </a:lvl5pPr>
      <a:lvl6pPr marL="2720634" algn="l" defTabSz="1088254" rtl="0" eaLnBrk="1" latinLnBrk="0" hangingPunct="1">
        <a:defRPr sz="2177" kern="1200">
          <a:solidFill>
            <a:schemeClr val="tx1"/>
          </a:solidFill>
          <a:latin typeface="+mn-lt"/>
          <a:ea typeface="+mn-ea"/>
          <a:cs typeface="+mn-cs"/>
        </a:defRPr>
      </a:lvl6pPr>
      <a:lvl7pPr marL="3264761" algn="l" defTabSz="1088254" rtl="0" eaLnBrk="1" latinLnBrk="0" hangingPunct="1">
        <a:defRPr sz="2177" kern="1200">
          <a:solidFill>
            <a:schemeClr val="tx1"/>
          </a:solidFill>
          <a:latin typeface="+mn-lt"/>
          <a:ea typeface="+mn-ea"/>
          <a:cs typeface="+mn-cs"/>
        </a:defRPr>
      </a:lvl7pPr>
      <a:lvl8pPr marL="3808888" algn="l" defTabSz="1088254" rtl="0" eaLnBrk="1" latinLnBrk="0" hangingPunct="1">
        <a:defRPr sz="2177" kern="1200">
          <a:solidFill>
            <a:schemeClr val="tx1"/>
          </a:solidFill>
          <a:latin typeface="+mn-lt"/>
          <a:ea typeface="+mn-ea"/>
          <a:cs typeface="+mn-cs"/>
        </a:defRPr>
      </a:lvl8pPr>
      <a:lvl9pPr marL="4353015" algn="l" defTabSz="1088254" rtl="0" eaLnBrk="1" latinLnBrk="0" hangingPunct="1">
        <a:defRPr sz="217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9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92" imgW="532" imgH="530" progId="TCLayout.ActiveDocument.1">
                  <p:embed/>
                </p:oleObj>
              </mc:Choice>
              <mc:Fallback>
                <p:oleObj name="Diapositive think-cell" r:id="rId92"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9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91"/>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11382428" cy="386808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en-GB" smtClean="0"/>
              <a:pPr/>
              <a:t>‹#›</a:t>
            </a:fld>
            <a:r>
              <a:rPr lang="en-GB" dirty="0"/>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Ipsos</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94"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0" name="קבוצה 9">
            <a:extLst>
              <a:ext uri="{FF2B5EF4-FFF2-40B4-BE49-F238E27FC236}">
                <a16:creationId xmlns:a16="http://schemas.microsoft.com/office/drawing/2014/main" id="{81517B59-9DC1-42F5-9612-E403C967BCAC}"/>
              </a:ext>
            </a:extLst>
          </p:cNvPr>
          <p:cNvGrpSpPr/>
          <p:nvPr userDrawn="1"/>
        </p:nvGrpSpPr>
        <p:grpSpPr>
          <a:xfrm>
            <a:off x="1317270" y="6118328"/>
            <a:ext cx="648072" cy="566936"/>
            <a:chOff x="2027548" y="4149080"/>
            <a:chExt cx="1276350" cy="1179004"/>
          </a:xfrm>
        </p:grpSpPr>
        <p:pic>
          <p:nvPicPr>
            <p:cNvPr id="13" name="Picture 266" descr="רשות הטבע והגנים">
              <a:extLst>
                <a:ext uri="{FF2B5EF4-FFF2-40B4-BE49-F238E27FC236}">
                  <a16:creationId xmlns:a16="http://schemas.microsoft.com/office/drawing/2014/main" id="{C074D197-BE5A-4682-9DF8-743CBE55E4F4}"/>
                </a:ext>
              </a:extLst>
            </p:cNvPr>
            <p:cNvPicPr>
              <a:picLocks noChangeAspect="1" noChangeArrowheads="1"/>
            </p:cNvPicPr>
            <p:nvPr userDrawn="1"/>
          </p:nvPicPr>
          <p:blipFill rotWithShape="1">
            <a:blip r:embed="rId95" cstate="email">
              <a:extLst>
                <a:ext uri="{28A0092B-C50C-407E-A947-70E740481C1C}">
                  <a14:useLocalDpi xmlns:a14="http://schemas.microsoft.com/office/drawing/2010/main"/>
                </a:ext>
              </a:extLst>
            </a:blip>
            <a:srcRect t="-3150"/>
            <a:stretch/>
          </p:blipFill>
          <p:spPr bwMode="auto">
            <a:xfrm>
              <a:off x="2027548" y="4149080"/>
              <a:ext cx="1276350" cy="1179004"/>
            </a:xfrm>
            <a:prstGeom prst="rect">
              <a:avLst/>
            </a:prstGeom>
            <a:noFill/>
            <a:extLst>
              <a:ext uri="{909E8E84-426E-40DD-AFC4-6F175D3DCCD1}">
                <a14:hiddenFill xmlns:a14="http://schemas.microsoft.com/office/drawing/2010/main">
                  <a:solidFill>
                    <a:srgbClr val="FFFFFF"/>
                  </a:solidFill>
                </a14:hiddenFill>
              </a:ext>
            </a:extLst>
          </p:spPr>
        </p:pic>
        <p:sp>
          <p:nvSpPr>
            <p:cNvPr id="14" name="מלבן 13">
              <a:extLst>
                <a:ext uri="{FF2B5EF4-FFF2-40B4-BE49-F238E27FC236}">
                  <a16:creationId xmlns:a16="http://schemas.microsoft.com/office/drawing/2014/main" id="{E2297AF5-7DD8-4FE6-A072-AD5A27E3AD74}"/>
                </a:ext>
              </a:extLst>
            </p:cNvPr>
            <p:cNvSpPr/>
            <p:nvPr userDrawn="1"/>
          </p:nvSpPr>
          <p:spPr>
            <a:xfrm>
              <a:off x="2027548" y="4221088"/>
              <a:ext cx="14401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grpSp>
    </p:spTree>
    <p:extLst>
      <p:ext uri="{BB962C8B-B14F-4D97-AF65-F5344CB8AC3E}">
        <p14:creationId xmlns:p14="http://schemas.microsoft.com/office/powerpoint/2010/main" val="39479910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 id="2147483744" r:id="rId42"/>
    <p:sldLayoutId id="2147483745" r:id="rId43"/>
    <p:sldLayoutId id="2147483746" r:id="rId44"/>
    <p:sldLayoutId id="2147483747" r:id="rId45"/>
    <p:sldLayoutId id="2147483748" r:id="rId46"/>
    <p:sldLayoutId id="2147483749" r:id="rId47"/>
    <p:sldLayoutId id="2147483750" r:id="rId48"/>
    <p:sldLayoutId id="2147483751" r:id="rId49"/>
    <p:sldLayoutId id="2147483752" r:id="rId50"/>
    <p:sldLayoutId id="2147483753" r:id="rId51"/>
    <p:sldLayoutId id="2147483754" r:id="rId52"/>
    <p:sldLayoutId id="2147483755" r:id="rId53"/>
    <p:sldLayoutId id="2147483756" r:id="rId54"/>
    <p:sldLayoutId id="2147483757" r:id="rId55"/>
    <p:sldLayoutId id="2147483758" r:id="rId56"/>
    <p:sldLayoutId id="2147483759" r:id="rId57"/>
    <p:sldLayoutId id="2147483760" r:id="rId58"/>
    <p:sldLayoutId id="2147483761" r:id="rId59"/>
    <p:sldLayoutId id="2147483762" r:id="rId60"/>
    <p:sldLayoutId id="2147483763" r:id="rId61"/>
    <p:sldLayoutId id="2147483764" r:id="rId62"/>
    <p:sldLayoutId id="2147483765" r:id="rId63"/>
    <p:sldLayoutId id="2147483766" r:id="rId64"/>
    <p:sldLayoutId id="2147483767" r:id="rId65"/>
    <p:sldLayoutId id="2147483768" r:id="rId66"/>
    <p:sldLayoutId id="2147483769" r:id="rId67"/>
    <p:sldLayoutId id="2147483770" r:id="rId68"/>
    <p:sldLayoutId id="2147483771" r:id="rId69"/>
    <p:sldLayoutId id="2147483772" r:id="rId70"/>
    <p:sldLayoutId id="2147483773" r:id="rId71"/>
    <p:sldLayoutId id="2147483774" r:id="rId72"/>
    <p:sldLayoutId id="2147483775" r:id="rId73"/>
    <p:sldLayoutId id="2147483776" r:id="rId74"/>
    <p:sldLayoutId id="2147483777" r:id="rId75"/>
    <p:sldLayoutId id="2147483778" r:id="rId76"/>
    <p:sldLayoutId id="2147483779" r:id="rId77"/>
    <p:sldLayoutId id="2147483780" r:id="rId78"/>
    <p:sldLayoutId id="2147483781" r:id="rId79"/>
    <p:sldLayoutId id="2147483782" r:id="rId80"/>
    <p:sldLayoutId id="2147483783" r:id="rId81"/>
    <p:sldLayoutId id="2147483784" r:id="rId82"/>
    <p:sldLayoutId id="2147483785" r:id="rId83"/>
    <p:sldLayoutId id="2147483786" r:id="rId84"/>
    <p:sldLayoutId id="2147483787" r:id="rId85"/>
    <p:sldLayoutId id="2147483788" r:id="rId86"/>
    <p:sldLayoutId id="2147483789" r:id="rId87"/>
    <p:sldLayoutId id="2147483790" r:id="rId88"/>
  </p:sldLayoutIdLst>
  <p:hf hdr="0" ftr="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96"/>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npacorexm.qualtrics.com/jfe/form/SV_6FHIGen0ycm6ByC" TargetMode="External"/><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EEA2D-4411-47F7-A6D7-A4641FC94B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93BEED4-0F36-44D9-A60B-A6052F610354}"/>
              </a:ext>
              <a:ext uri="{C183D7F6-B498-43B3-948B-1728B52AA6E4}">
                <adec:decorative xmlns:adec="http://schemas.microsoft.com/office/drawing/2017/decorative" val="1"/>
              </a:ext>
            </a:extLst>
          </p:cNvPr>
          <p:cNvSpPr/>
          <p:nvPr/>
        </p:nvSpPr>
        <p:spPr>
          <a:xfrm>
            <a:off x="0" y="3322674"/>
            <a:ext cx="12192000" cy="693954"/>
          </a:xfrm>
          <a:prstGeom prst="rect">
            <a:avLst/>
          </a:prstGeom>
          <a:solidFill>
            <a:srgbClr val="92D05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9" name="TextBox 8">
            <a:extLst>
              <a:ext uri="{FF2B5EF4-FFF2-40B4-BE49-F238E27FC236}">
                <a16:creationId xmlns:a16="http://schemas.microsoft.com/office/drawing/2014/main" id="{FA49FA40-3417-49C3-8B25-3BAEC35BB7C6}"/>
              </a:ext>
            </a:extLst>
          </p:cNvPr>
          <p:cNvSpPr txBox="1"/>
          <p:nvPr/>
        </p:nvSpPr>
        <p:spPr>
          <a:xfrm>
            <a:off x="-1427006" y="4544510"/>
            <a:ext cx="6837770" cy="1323439"/>
          </a:xfrm>
          <a:prstGeom prst="rect">
            <a:avLst/>
          </a:prstGeom>
          <a:noFill/>
        </p:spPr>
        <p:txBody>
          <a:bodyPr wrap="square" rtlCol="0">
            <a:spAutoFit/>
          </a:bodyPr>
          <a:lstStyle/>
          <a:p>
            <a:pPr algn="ctr"/>
            <a:r>
              <a:rPr lang="he-IL" altLang="he-IL" sz="4000" b="1" dirty="0">
                <a:solidFill>
                  <a:schemeClr val="bg1"/>
                </a:solidFill>
                <a:latin typeface="Atlas AAA" panose="020B0504020202020204" pitchFamily="34" charset="-79"/>
                <a:cs typeface="Atlas AAA" panose="020B0504020202020204" pitchFamily="34" charset="-79"/>
              </a:rPr>
              <a:t>ד"ר יהושע שקדי</a:t>
            </a:r>
          </a:p>
          <a:p>
            <a:pPr algn="ctr"/>
            <a:r>
              <a:rPr lang="he-IL" sz="4000" b="1" dirty="0">
                <a:solidFill>
                  <a:schemeClr val="bg1"/>
                </a:solidFill>
                <a:latin typeface="Atlas AAA" panose="020B0504020202020204" pitchFamily="34" charset="-79"/>
                <a:cs typeface="Atlas AAA" panose="020B0504020202020204" pitchFamily="34" charset="-79"/>
              </a:rPr>
              <a:t>ד"ר ליאור חן</a:t>
            </a:r>
            <a:endParaRPr lang="en-150" sz="4000" dirty="0">
              <a:solidFill>
                <a:schemeClr val="bg1"/>
              </a:solidFill>
              <a:latin typeface="Atlas AAA" panose="020B0504020202020204" pitchFamily="34" charset="-79"/>
              <a:cs typeface="Atlas AAA" panose="020B0504020202020204" pitchFamily="34" charset="-79"/>
            </a:endParaRPr>
          </a:p>
        </p:txBody>
      </p:sp>
      <p:sp>
        <p:nvSpPr>
          <p:cNvPr id="12" name="Oval 12">
            <a:extLst>
              <a:ext uri="{FF2B5EF4-FFF2-40B4-BE49-F238E27FC236}">
                <a16:creationId xmlns:a16="http://schemas.microsoft.com/office/drawing/2014/main" id="{CD253E40-77A2-4BBE-9E5A-DF89DD0A8834}"/>
              </a:ext>
              <a:ext uri="{C183D7F6-B498-43B3-948B-1728B52AA6E4}">
                <adec:decorative xmlns:adec="http://schemas.microsoft.com/office/drawing/2017/decorative" val="1"/>
              </a:ext>
            </a:extLst>
          </p:cNvPr>
          <p:cNvSpPr/>
          <p:nvPr/>
        </p:nvSpPr>
        <p:spPr>
          <a:xfrm>
            <a:off x="1851934" y="1761879"/>
            <a:ext cx="1239152" cy="635622"/>
          </a:xfrm>
          <a:custGeom>
            <a:avLst/>
            <a:gdLst>
              <a:gd name="connsiteX0" fmla="*/ 0 w 1457915"/>
              <a:gd name="connsiteY0" fmla="*/ 728958 h 1457915"/>
              <a:gd name="connsiteX1" fmla="*/ 728958 w 1457915"/>
              <a:gd name="connsiteY1" fmla="*/ 0 h 1457915"/>
              <a:gd name="connsiteX2" fmla="*/ 1457916 w 1457915"/>
              <a:gd name="connsiteY2" fmla="*/ 728958 h 1457915"/>
              <a:gd name="connsiteX3" fmla="*/ 728958 w 1457915"/>
              <a:gd name="connsiteY3" fmla="*/ 1457916 h 1457915"/>
              <a:gd name="connsiteX4" fmla="*/ 0 w 1457915"/>
              <a:gd name="connsiteY4" fmla="*/ 728958 h 1457915"/>
              <a:gd name="connsiteX0" fmla="*/ 197 w 1458113"/>
              <a:gd name="connsiteY0" fmla="*/ 728958 h 1457916"/>
              <a:gd name="connsiteX1" fmla="*/ 729155 w 1458113"/>
              <a:gd name="connsiteY1" fmla="*/ 0 h 1457916"/>
              <a:gd name="connsiteX2" fmla="*/ 1458113 w 1458113"/>
              <a:gd name="connsiteY2" fmla="*/ 728958 h 1457916"/>
              <a:gd name="connsiteX3" fmla="*/ 729155 w 1458113"/>
              <a:gd name="connsiteY3" fmla="*/ 1457916 h 1457916"/>
              <a:gd name="connsiteX4" fmla="*/ 197 w 1458113"/>
              <a:gd name="connsiteY4" fmla="*/ 728958 h 1457916"/>
              <a:gd name="connsiteX0" fmla="*/ 197 w 1458113"/>
              <a:gd name="connsiteY0" fmla="*/ 728958 h 1457916"/>
              <a:gd name="connsiteX1" fmla="*/ 729155 w 1458113"/>
              <a:gd name="connsiteY1" fmla="*/ 0 h 1457916"/>
              <a:gd name="connsiteX2" fmla="*/ 1458113 w 1458113"/>
              <a:gd name="connsiteY2" fmla="*/ 728958 h 1457916"/>
              <a:gd name="connsiteX3" fmla="*/ 729155 w 1458113"/>
              <a:gd name="connsiteY3" fmla="*/ 1457916 h 1457916"/>
              <a:gd name="connsiteX4" fmla="*/ 197 w 1458113"/>
              <a:gd name="connsiteY4" fmla="*/ 728958 h 1457916"/>
              <a:gd name="connsiteX0" fmla="*/ 179 w 1458095"/>
              <a:gd name="connsiteY0" fmla="*/ 728958 h 747929"/>
              <a:gd name="connsiteX1" fmla="*/ 729137 w 1458095"/>
              <a:gd name="connsiteY1" fmla="*/ 0 h 747929"/>
              <a:gd name="connsiteX2" fmla="*/ 1458095 w 1458095"/>
              <a:gd name="connsiteY2" fmla="*/ 728958 h 747929"/>
              <a:gd name="connsiteX3" fmla="*/ 767237 w 1458095"/>
              <a:gd name="connsiteY3" fmla="*/ 743541 h 747929"/>
              <a:gd name="connsiteX4" fmla="*/ 179 w 1458095"/>
              <a:gd name="connsiteY4" fmla="*/ 728958 h 747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095" h="747929">
                <a:moveTo>
                  <a:pt x="179" y="728958"/>
                </a:moveTo>
                <a:cubicBezTo>
                  <a:pt x="179" y="326366"/>
                  <a:pt x="326545" y="0"/>
                  <a:pt x="729137" y="0"/>
                </a:cubicBezTo>
                <a:cubicBezTo>
                  <a:pt x="1131729" y="0"/>
                  <a:pt x="1458095" y="326366"/>
                  <a:pt x="1458095" y="728958"/>
                </a:cubicBezTo>
                <a:cubicBezTo>
                  <a:pt x="1439045" y="750550"/>
                  <a:pt x="1169829" y="743541"/>
                  <a:pt x="767237" y="743541"/>
                </a:cubicBezTo>
                <a:cubicBezTo>
                  <a:pt x="364645" y="743541"/>
                  <a:pt x="-9346" y="760075"/>
                  <a:pt x="179" y="728958"/>
                </a:cubicBezTo>
                <a:close/>
              </a:path>
            </a:pathLst>
          </a:custGeom>
          <a:solidFill>
            <a:srgbClr val="0054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13" name="Rectangle 12">
            <a:extLst>
              <a:ext uri="{FF2B5EF4-FFF2-40B4-BE49-F238E27FC236}">
                <a16:creationId xmlns:a16="http://schemas.microsoft.com/office/drawing/2014/main" id="{F1AC910F-0C33-4D02-8520-6637381EB92A}"/>
              </a:ext>
              <a:ext uri="{C183D7F6-B498-43B3-948B-1728B52AA6E4}">
                <adec:decorative xmlns:adec="http://schemas.microsoft.com/office/drawing/2017/decorative" val="1"/>
              </a:ext>
            </a:extLst>
          </p:cNvPr>
          <p:cNvSpPr/>
          <p:nvPr/>
        </p:nvSpPr>
        <p:spPr>
          <a:xfrm>
            <a:off x="0" y="2381572"/>
            <a:ext cx="12192000" cy="941101"/>
          </a:xfrm>
          <a:prstGeom prst="rect">
            <a:avLst/>
          </a:prstGeom>
          <a:solidFill>
            <a:srgbClr val="00544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dirty="0"/>
          </a:p>
        </p:txBody>
      </p:sp>
      <p:pic>
        <p:nvPicPr>
          <p:cNvPr id="17" name="Picture 16">
            <a:extLst>
              <a:ext uri="{FF2B5EF4-FFF2-40B4-BE49-F238E27FC236}">
                <a16:creationId xmlns:a16="http://schemas.microsoft.com/office/drawing/2014/main" id="{340E7F0C-9826-4EE5-BBD7-91AE5276A79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3115" y="1936265"/>
            <a:ext cx="1520832" cy="1183220"/>
          </a:xfrm>
          <a:prstGeom prst="rect">
            <a:avLst/>
          </a:prstGeom>
        </p:spPr>
      </p:pic>
      <p:sp>
        <p:nvSpPr>
          <p:cNvPr id="18" name="TextBox 17">
            <a:extLst>
              <a:ext uri="{FF2B5EF4-FFF2-40B4-BE49-F238E27FC236}">
                <a16:creationId xmlns:a16="http://schemas.microsoft.com/office/drawing/2014/main" id="{236CD65E-6F98-48D5-8BF2-0A4E782B0A73}"/>
              </a:ext>
            </a:extLst>
          </p:cNvPr>
          <p:cNvSpPr txBox="1">
            <a:spLocks noGrp="1"/>
          </p:cNvSpPr>
          <p:nvPr>
            <p:ph type="title" idx="4294967295"/>
          </p:nvPr>
        </p:nvSpPr>
        <p:spPr>
          <a:xfrm>
            <a:off x="2877140" y="2250662"/>
            <a:ext cx="683777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srgbClr val="FFFFFF"/>
                </a:solidFill>
                <a:effectLst/>
                <a:uLnTx/>
                <a:uFillTx/>
                <a:latin typeface="Atlas AAA" panose="020B0504020202020204" pitchFamily="34" charset="-79"/>
                <a:ea typeface="+mn-ea"/>
                <a:cs typeface="Atlas AAA" panose="020B0504020202020204" pitchFamily="34" charset="-79"/>
              </a:rPr>
              <a:t>כנס יום המדע </a:t>
            </a:r>
            <a:endParaRPr kumimoji="0" lang="en-150" sz="6000" b="0" i="0" u="none" strike="noStrike" kern="1200" cap="none" spc="0" normalizeH="0" baseline="0" noProof="0" dirty="0">
              <a:ln>
                <a:noFill/>
              </a:ln>
              <a:solidFill>
                <a:srgbClr val="FFFFFF"/>
              </a:solidFill>
              <a:effectLst/>
              <a:uLnTx/>
              <a:uFillTx/>
              <a:latin typeface="Atlas AAA" panose="020B0504020202020204" pitchFamily="34" charset="-79"/>
              <a:ea typeface="+mn-ea"/>
              <a:cs typeface="Atlas AAA" panose="020B0504020202020204" pitchFamily="34" charset="-79"/>
            </a:endParaRPr>
          </a:p>
        </p:txBody>
      </p:sp>
      <p:sp>
        <p:nvSpPr>
          <p:cNvPr id="10" name="TextBox 9">
            <a:extLst>
              <a:ext uri="{FF2B5EF4-FFF2-40B4-BE49-F238E27FC236}">
                <a16:creationId xmlns:a16="http://schemas.microsoft.com/office/drawing/2014/main" id="{FA49FA40-3417-49C3-8B25-3BAEC35BB7C6}"/>
              </a:ext>
            </a:extLst>
          </p:cNvPr>
          <p:cNvSpPr txBox="1"/>
          <p:nvPr/>
        </p:nvSpPr>
        <p:spPr>
          <a:xfrm>
            <a:off x="2877140" y="3250395"/>
            <a:ext cx="6837770" cy="769441"/>
          </a:xfrm>
          <a:prstGeom prst="rect">
            <a:avLst/>
          </a:prstGeom>
          <a:noFill/>
        </p:spPr>
        <p:txBody>
          <a:bodyPr wrap="square" rtlCol="0">
            <a:spAutoFit/>
          </a:bodyPr>
          <a:lstStyle/>
          <a:p>
            <a:pPr algn="ctr"/>
            <a:r>
              <a:rPr lang="he-IL" altLang="he-IL" sz="4400" b="1" dirty="0">
                <a:solidFill>
                  <a:srgbClr val="005445"/>
                </a:solidFill>
                <a:latin typeface="Atlas AAA" panose="020B0504020202020204" pitchFamily="34" charset="-79"/>
                <a:cs typeface="Atlas AAA" panose="020B0504020202020204" pitchFamily="34" charset="-79"/>
              </a:rPr>
              <a:t>מאהבת טבע לשמירת טבע</a:t>
            </a:r>
            <a:endParaRPr lang="en-150" sz="4400" dirty="0">
              <a:solidFill>
                <a:srgbClr val="005445"/>
              </a:solidFill>
              <a:latin typeface="Atlas AAA" panose="020B0504020202020204" pitchFamily="34" charset="-79"/>
              <a:cs typeface="Atlas AAA" panose="020B0504020202020204" pitchFamily="34" charset="-79"/>
            </a:endParaRPr>
          </a:p>
        </p:txBody>
      </p:sp>
    </p:spTree>
    <p:extLst>
      <p:ext uri="{BB962C8B-B14F-4D97-AF65-F5344CB8AC3E}">
        <p14:creationId xmlns:p14="http://schemas.microsoft.com/office/powerpoint/2010/main" val="99934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1C707D-3E5F-40F1-B19B-18F85D9D9DC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9044" y="6098546"/>
            <a:ext cx="2045981" cy="706659"/>
          </a:xfrm>
          <a:prstGeom prst="rect">
            <a:avLst/>
          </a:prstGeom>
          <a:effectLst/>
        </p:spPr>
      </p:pic>
      <p:sp>
        <p:nvSpPr>
          <p:cNvPr id="27" name="מציין מיקום תוכן 3">
            <a:extLst>
              <a:ext uri="{FF2B5EF4-FFF2-40B4-BE49-F238E27FC236}">
                <a16:creationId xmlns:a16="http://schemas.microsoft.com/office/drawing/2014/main" id="{C91B85BE-9C85-4577-80A6-C688DE7DA8A2}"/>
              </a:ext>
            </a:extLst>
          </p:cNvPr>
          <p:cNvSpPr txBox="1">
            <a:spLocks/>
          </p:cNvSpPr>
          <p:nvPr/>
        </p:nvSpPr>
        <p:spPr>
          <a:xfrm>
            <a:off x="617854" y="894169"/>
            <a:ext cx="7154456" cy="460800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228600" indent="-228600" algn="r" defTabSz="914400" rtl="1" eaLnBrk="1" latinLnBrk="0" hangingPunct="1">
              <a:lnSpc>
                <a:spcPct val="90000"/>
              </a:lnSpc>
              <a:spcBef>
                <a:spcPts val="1000"/>
              </a:spcBef>
              <a:buClr>
                <a:srgbClr val="84BD00"/>
              </a:buClr>
              <a:buFont typeface="Wingdings" panose="05000000000000000000" pitchFamily="2" charset="2"/>
              <a:buChar char="§"/>
              <a:defRPr sz="2000" kern="1200">
                <a:solidFill>
                  <a:srgbClr val="333333"/>
                </a:solidFill>
                <a:latin typeface="+mn-lt"/>
                <a:ea typeface="+mn-ea"/>
                <a:cs typeface="Spoiler" pitchFamily="2" charset="-79"/>
              </a:defRPr>
            </a:lvl1pPr>
            <a:lvl2pPr marL="685800" indent="-228600" algn="r" defTabSz="914400" rtl="1" eaLnBrk="1" latinLnBrk="0" hangingPunct="1">
              <a:lnSpc>
                <a:spcPct val="90000"/>
              </a:lnSpc>
              <a:spcBef>
                <a:spcPts val="500"/>
              </a:spcBef>
              <a:buClr>
                <a:srgbClr val="84BD00"/>
              </a:buClr>
              <a:buFont typeface="Wingdings" panose="05000000000000000000" pitchFamily="2" charset="2"/>
              <a:buChar char="§"/>
              <a:defRPr sz="1800" kern="1200">
                <a:solidFill>
                  <a:srgbClr val="333333"/>
                </a:solidFill>
                <a:latin typeface="+mn-lt"/>
                <a:ea typeface="+mn-ea"/>
                <a:cs typeface="Spoiler" pitchFamily="2" charset="-79"/>
              </a:defRPr>
            </a:lvl2pPr>
            <a:lvl3pPr marL="1143000" indent="-228600" algn="r" defTabSz="914400" rtl="1" eaLnBrk="1" latinLnBrk="0" hangingPunct="1">
              <a:lnSpc>
                <a:spcPct val="90000"/>
              </a:lnSpc>
              <a:spcBef>
                <a:spcPts val="500"/>
              </a:spcBef>
              <a:buClr>
                <a:srgbClr val="84BD00"/>
              </a:buClr>
              <a:buFont typeface="Wingdings" panose="05000000000000000000" pitchFamily="2" charset="2"/>
              <a:buChar char="§"/>
              <a:defRPr sz="1600" kern="1200">
                <a:solidFill>
                  <a:srgbClr val="333333"/>
                </a:solidFill>
                <a:latin typeface="+mn-lt"/>
                <a:ea typeface="+mn-ea"/>
                <a:cs typeface="Spoiler" pitchFamily="2" charset="-79"/>
              </a:defRPr>
            </a:lvl3pPr>
            <a:lvl4pPr marL="1600200" indent="-228600" algn="r" defTabSz="914400" rtl="1" eaLnBrk="1" latinLnBrk="0" hangingPunct="1">
              <a:lnSpc>
                <a:spcPct val="90000"/>
              </a:lnSpc>
              <a:spcBef>
                <a:spcPts val="500"/>
              </a:spcBef>
              <a:buClr>
                <a:srgbClr val="84BD00"/>
              </a:buClr>
              <a:buFont typeface="Wingdings" panose="05000000000000000000" pitchFamily="2" charset="2"/>
              <a:buChar char="§"/>
              <a:defRPr sz="1400" kern="1200">
                <a:solidFill>
                  <a:srgbClr val="333333"/>
                </a:solidFill>
                <a:latin typeface="+mn-lt"/>
                <a:ea typeface="+mn-ea"/>
                <a:cs typeface="Spoiler" pitchFamily="2" charset="-79"/>
              </a:defRPr>
            </a:lvl4pPr>
            <a:lvl5pPr marL="2057400" indent="-228600" algn="r" defTabSz="914400" rtl="1" eaLnBrk="1" latinLnBrk="0" hangingPunct="1">
              <a:lnSpc>
                <a:spcPct val="90000"/>
              </a:lnSpc>
              <a:spcBef>
                <a:spcPts val="500"/>
              </a:spcBef>
              <a:buClr>
                <a:srgbClr val="84BD00"/>
              </a:buClr>
              <a:buFont typeface="Wingdings" panose="05000000000000000000" pitchFamily="2" charset="2"/>
              <a:buChar char="§"/>
              <a:defRPr sz="1400" kern="1200">
                <a:solidFill>
                  <a:srgbClr val="333333"/>
                </a:solidFill>
                <a:latin typeface="+mn-lt"/>
                <a:ea typeface="+mn-ea"/>
                <a:cs typeface="Spoiler"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buNone/>
              <a:defRPr/>
            </a:pPr>
            <a:r>
              <a:rPr lang="he-IL" sz="2400" dirty="0">
                <a:solidFill>
                  <a:srgbClr val="005445"/>
                </a:solidFill>
                <a:latin typeface="Atlas AAA" panose="020B0504020202020204" pitchFamily="34" charset="-79"/>
                <a:cs typeface="Atlas AAA" panose="020B0504020202020204" pitchFamily="34" charset="-79"/>
              </a:rPr>
              <a:t>מטרת הרשות - שמירה על ערכי הטבע והמורשת. שמירה על המינים המאפיינים את ישראל במערכת אקולוגית מתפקדת בנופים </a:t>
            </a:r>
            <a:r>
              <a:rPr lang="he-IL" sz="2400" dirty="0" err="1">
                <a:solidFill>
                  <a:srgbClr val="005445"/>
                </a:solidFill>
                <a:latin typeface="Atlas AAA" panose="020B0504020202020204" pitchFamily="34" charset="-79"/>
                <a:cs typeface="Atlas AAA" panose="020B0504020202020204" pitchFamily="34" charset="-79"/>
              </a:rPr>
              <a:t>טבעים</a:t>
            </a:r>
            <a:r>
              <a:rPr lang="he-IL" sz="2400" dirty="0">
                <a:solidFill>
                  <a:srgbClr val="005445"/>
                </a:solidFill>
                <a:latin typeface="Atlas AAA" panose="020B0504020202020204" pitchFamily="34" charset="-79"/>
                <a:cs typeface="Atlas AAA" panose="020B0504020202020204" pitchFamily="34" charset="-79"/>
              </a:rPr>
              <a:t>. </a:t>
            </a:r>
          </a:p>
          <a:p>
            <a:pPr marL="0" lvl="0" indent="0">
              <a:lnSpc>
                <a:spcPct val="150000"/>
              </a:lnSpc>
              <a:buNone/>
              <a:defRPr/>
            </a:pPr>
            <a:r>
              <a:rPr lang="he-IL" sz="2400" dirty="0">
                <a:solidFill>
                  <a:srgbClr val="005445"/>
                </a:solidFill>
                <a:latin typeface="Atlas AAA" panose="020B0504020202020204" pitchFamily="34" charset="-79"/>
                <a:cs typeface="Atlas AAA" panose="020B0504020202020204" pitchFamily="34" charset="-79"/>
              </a:rPr>
              <a:t>הדרך להגשמת מטרה: </a:t>
            </a:r>
          </a:p>
          <a:p>
            <a:pPr>
              <a:lnSpc>
                <a:spcPct val="150000"/>
              </a:lnSpc>
              <a:spcBef>
                <a:spcPts val="600"/>
              </a:spcBef>
              <a:defRPr/>
            </a:pPr>
            <a:r>
              <a:rPr lang="he-IL" sz="2400" dirty="0">
                <a:solidFill>
                  <a:srgbClr val="005445"/>
                </a:solidFill>
                <a:latin typeface="Atlas AAA" panose="020B0504020202020204" pitchFamily="34" charset="-79"/>
                <a:cs typeface="Atlas AAA" panose="020B0504020202020204" pitchFamily="34" charset="-79"/>
              </a:rPr>
              <a:t>קיומן של שמורות גדולות מייצגות ומחוברות</a:t>
            </a:r>
          </a:p>
          <a:p>
            <a:pPr>
              <a:lnSpc>
                <a:spcPct val="150000"/>
              </a:lnSpc>
              <a:spcBef>
                <a:spcPts val="600"/>
              </a:spcBef>
              <a:defRPr/>
            </a:pPr>
            <a:r>
              <a:rPr lang="he-IL" sz="2400" dirty="0">
                <a:solidFill>
                  <a:srgbClr val="005445"/>
                </a:solidFill>
                <a:latin typeface="Atlas AAA" panose="020B0504020202020204" pitchFamily="34" charset="-79"/>
                <a:cs typeface="Atlas AAA" panose="020B0504020202020204" pitchFamily="34" charset="-79"/>
              </a:rPr>
              <a:t>שמירה על מינים בסכנת הכחדה</a:t>
            </a:r>
          </a:p>
          <a:p>
            <a:pPr>
              <a:lnSpc>
                <a:spcPct val="150000"/>
              </a:lnSpc>
              <a:spcBef>
                <a:spcPts val="600"/>
              </a:spcBef>
              <a:defRPr/>
            </a:pPr>
            <a:r>
              <a:rPr lang="he-IL" sz="2400" dirty="0">
                <a:solidFill>
                  <a:srgbClr val="005445"/>
                </a:solidFill>
                <a:latin typeface="Atlas AAA" panose="020B0504020202020204" pitchFamily="34" charset="-79"/>
                <a:cs typeface="Atlas AAA" panose="020B0504020202020204" pitchFamily="34" charset="-79"/>
              </a:rPr>
              <a:t>לחימה במינים פולשים </a:t>
            </a:r>
          </a:p>
          <a:p>
            <a:pPr>
              <a:lnSpc>
                <a:spcPct val="150000"/>
              </a:lnSpc>
              <a:spcBef>
                <a:spcPts val="600"/>
              </a:spcBef>
              <a:defRPr/>
            </a:pPr>
            <a:r>
              <a:rPr lang="he-IL" sz="2400" dirty="0">
                <a:solidFill>
                  <a:srgbClr val="005445"/>
                </a:solidFill>
                <a:latin typeface="Atlas AAA" panose="020B0504020202020204" pitchFamily="34" charset="-79"/>
                <a:cs typeface="Atlas AAA" panose="020B0504020202020204" pitchFamily="34" charset="-79"/>
              </a:rPr>
              <a:t>ריסון מינים מתפרצים. </a:t>
            </a:r>
          </a:p>
          <a:p>
            <a:pPr>
              <a:lnSpc>
                <a:spcPct val="150000"/>
              </a:lnSpc>
              <a:spcBef>
                <a:spcPts val="1800"/>
              </a:spcBef>
              <a:defRPr/>
            </a:pPr>
            <a:r>
              <a:rPr kumimoji="0" lang="he-IL" sz="2400" b="0" i="0" u="none" strike="noStrike" kern="1200" cap="none" spc="0" normalizeH="0" baseline="0" noProof="0" dirty="0">
                <a:ln>
                  <a:noFill/>
                </a:ln>
                <a:solidFill>
                  <a:srgbClr val="005445"/>
                </a:solidFill>
                <a:effectLst/>
                <a:uLnTx/>
                <a:uFillTx/>
                <a:latin typeface="Atlas AAA" panose="020B0504020202020204" pitchFamily="34" charset="-79"/>
                <a:cs typeface="Atlas AAA" panose="020B0504020202020204" pitchFamily="34" charset="-79"/>
              </a:rPr>
              <a:t>אמון</a:t>
            </a:r>
            <a:r>
              <a:rPr kumimoji="0" lang="he-IL" sz="2400" b="0" i="0" u="none" strike="noStrike" kern="1200" cap="none" spc="0" normalizeH="0" noProof="0" dirty="0">
                <a:ln>
                  <a:noFill/>
                </a:ln>
                <a:solidFill>
                  <a:srgbClr val="005445"/>
                </a:solidFill>
                <a:effectLst/>
                <a:uLnTx/>
                <a:uFillTx/>
                <a:latin typeface="Atlas AAA" panose="020B0504020202020204" pitchFamily="34" charset="-79"/>
                <a:cs typeface="Atlas AAA" panose="020B0504020202020204" pitchFamily="34" charset="-79"/>
              </a:rPr>
              <a:t> ותמיכת הציבור</a:t>
            </a:r>
            <a:endParaRPr kumimoji="0" lang="he-IL" sz="2400" b="0" i="0" u="none" strike="noStrike" kern="1200" cap="none" spc="0" normalizeH="0" baseline="0" noProof="0" dirty="0">
              <a:ln>
                <a:noFill/>
              </a:ln>
              <a:solidFill>
                <a:srgbClr val="005445"/>
              </a:solidFill>
              <a:effectLst/>
              <a:uLnTx/>
              <a:uFillTx/>
              <a:latin typeface="Atlas AAA" panose="020B0504020202020204" pitchFamily="34" charset="-79"/>
              <a:cs typeface="Atlas AAA" panose="020B0504020202020204" pitchFamily="34" charset="-79"/>
            </a:endParaRPr>
          </a:p>
        </p:txBody>
      </p:sp>
      <p:sp>
        <p:nvSpPr>
          <p:cNvPr id="28" name="TextBox 27">
            <a:extLst>
              <a:ext uri="{FF2B5EF4-FFF2-40B4-BE49-F238E27FC236}">
                <a16:creationId xmlns:a16="http://schemas.microsoft.com/office/drawing/2014/main" id="{9F1F8618-8D75-4436-B28C-A246703DC124}"/>
              </a:ext>
            </a:extLst>
          </p:cNvPr>
          <p:cNvSpPr txBox="1">
            <a:spLocks noGrp="1"/>
          </p:cNvSpPr>
          <p:nvPr>
            <p:ph type="title" idx="4294967295"/>
          </p:nvPr>
        </p:nvSpPr>
        <p:spPr>
          <a:xfrm>
            <a:off x="1351159" y="169345"/>
            <a:ext cx="683777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he-IL" altLang="he-IL" sz="4000" b="1"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rPr>
              <a:t>רקע</a:t>
            </a:r>
            <a:endParaRPr kumimoji="0" lang="en-150" sz="4000" b="0"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endParaRPr>
          </a:p>
        </p:txBody>
      </p:sp>
      <p:pic>
        <p:nvPicPr>
          <p:cNvPr id="29" name="Picture 28">
            <a:extLst>
              <a:ext uri="{FF2B5EF4-FFF2-40B4-BE49-F238E27FC236}">
                <a16:creationId xmlns:a16="http://schemas.microsoft.com/office/drawing/2014/main" id="{A868ECB2-4926-46D9-99A4-1BB5F1EDCF8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335167" y="2901"/>
            <a:ext cx="3599688" cy="6852197"/>
          </a:xfrm>
          <a:prstGeom prst="rect">
            <a:avLst/>
          </a:prstGeom>
        </p:spPr>
      </p:pic>
      <p:sp>
        <p:nvSpPr>
          <p:cNvPr id="30" name="Rectangle 29">
            <a:extLst>
              <a:ext uri="{FF2B5EF4-FFF2-40B4-BE49-F238E27FC236}">
                <a16:creationId xmlns:a16="http://schemas.microsoft.com/office/drawing/2014/main" id="{C825AEDE-2D4D-45F6-95C2-0AAA003D1293}"/>
              </a:ext>
              <a:ext uri="{C183D7F6-B498-43B3-948B-1728B52AA6E4}">
                <adec:decorative xmlns:adec="http://schemas.microsoft.com/office/drawing/2017/decorative" val="1"/>
              </a:ext>
            </a:extLst>
          </p:cNvPr>
          <p:cNvSpPr/>
          <p:nvPr/>
        </p:nvSpPr>
        <p:spPr>
          <a:xfrm rot="5400000">
            <a:off x="9092578" y="3383214"/>
            <a:ext cx="5898941" cy="1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Tree>
    <p:extLst>
      <p:ext uri="{BB962C8B-B14F-4D97-AF65-F5344CB8AC3E}">
        <p14:creationId xmlns:p14="http://schemas.microsoft.com/office/powerpoint/2010/main" val="289394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70B570-78D4-4129-BD39-9407137744E9}"/>
              </a:ext>
              <a:ext uri="{C183D7F6-B498-43B3-948B-1728B52AA6E4}">
                <adec:decorative xmlns:adec="http://schemas.microsoft.com/office/drawing/2017/decorative" val="1"/>
              </a:ext>
            </a:extLst>
          </p:cNvPr>
          <p:cNvSpPr/>
          <p:nvPr/>
        </p:nvSpPr>
        <p:spPr>
          <a:xfrm rot="5400000">
            <a:off x="8556980" y="3383214"/>
            <a:ext cx="5898941" cy="1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grpSp>
        <p:nvGrpSpPr>
          <p:cNvPr id="5" name="קבוצה 4">
            <a:extLst>
              <a:ext uri="{FF2B5EF4-FFF2-40B4-BE49-F238E27FC236}">
                <a16:creationId xmlns:a16="http://schemas.microsoft.com/office/drawing/2014/main" id="{1CFC6D53-090A-B061-1C76-1272E287BED3}"/>
              </a:ext>
              <a:ext uri="{C183D7F6-B498-43B3-948B-1728B52AA6E4}">
                <adec:decorative xmlns:adec="http://schemas.microsoft.com/office/drawing/2017/decorative" val="1"/>
              </a:ext>
            </a:extLst>
          </p:cNvPr>
          <p:cNvGrpSpPr/>
          <p:nvPr/>
        </p:nvGrpSpPr>
        <p:grpSpPr>
          <a:xfrm>
            <a:off x="11512443" y="3408734"/>
            <a:ext cx="701706" cy="2856063"/>
            <a:chOff x="11512443" y="3408734"/>
            <a:chExt cx="701706" cy="2856063"/>
          </a:xfrm>
        </p:grpSpPr>
        <p:sp>
          <p:nvSpPr>
            <p:cNvPr id="2" name="Isosceles Triangle 1">
              <a:extLst>
                <a:ext uri="{FF2B5EF4-FFF2-40B4-BE49-F238E27FC236}">
                  <a16:creationId xmlns:a16="http://schemas.microsoft.com/office/drawing/2014/main" id="{8FB1B6DD-9D37-4771-A010-10BB6D8256E3}"/>
                </a:ext>
                <a:ext uri="{C183D7F6-B498-43B3-948B-1728B52AA6E4}">
                  <adec:decorative xmlns:adec="http://schemas.microsoft.com/office/drawing/2017/decorative" val="1"/>
                </a:ext>
              </a:extLst>
            </p:cNvPr>
            <p:cNvSpPr/>
            <p:nvPr/>
          </p:nvSpPr>
          <p:spPr>
            <a:xfrm rot="5400000">
              <a:off x="11503434" y="4311529"/>
              <a:ext cx="130628" cy="11261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3" name="Oval 2">
              <a:extLst>
                <a:ext uri="{FF2B5EF4-FFF2-40B4-BE49-F238E27FC236}">
                  <a16:creationId xmlns:a16="http://schemas.microsoft.com/office/drawing/2014/main" id="{45BECEEA-E901-44E2-B71F-329F3E4AC918}"/>
                </a:ext>
                <a:ext uri="{C183D7F6-B498-43B3-948B-1728B52AA6E4}">
                  <adec:decorative xmlns:adec="http://schemas.microsoft.com/office/drawing/2017/decorative" val="1"/>
                </a:ext>
              </a:extLst>
            </p:cNvPr>
            <p:cNvSpPr/>
            <p:nvPr/>
          </p:nvSpPr>
          <p:spPr>
            <a:xfrm>
              <a:off x="11704551" y="3454787"/>
              <a:ext cx="360000" cy="360000"/>
            </a:xfrm>
            <a:prstGeom prst="ellipse">
              <a:avLst/>
            </a:prstGeom>
            <a:solidFill>
              <a:srgbClr val="005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pic>
          <p:nvPicPr>
            <p:cNvPr id="6" name="Picture 5">
              <a:extLst>
                <a:ext uri="{FF2B5EF4-FFF2-40B4-BE49-F238E27FC236}">
                  <a16:creationId xmlns:a16="http://schemas.microsoft.com/office/drawing/2014/main" id="{FCE2A41B-BE81-4186-B051-BA9F8C64069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634593" y="3408734"/>
              <a:ext cx="499915" cy="487647"/>
            </a:xfrm>
            <a:prstGeom prst="rect">
              <a:avLst/>
            </a:prstGeom>
          </p:spPr>
        </p:pic>
        <p:sp>
          <p:nvSpPr>
            <p:cNvPr id="7" name="TextBox 6">
              <a:extLst>
                <a:ext uri="{FF2B5EF4-FFF2-40B4-BE49-F238E27FC236}">
                  <a16:creationId xmlns:a16="http://schemas.microsoft.com/office/drawing/2014/main" id="{FD6484CC-D650-4AFE-8C31-1C114996255E}"/>
                </a:ext>
              </a:extLst>
            </p:cNvPr>
            <p:cNvSpPr txBox="1"/>
            <p:nvPr/>
          </p:nvSpPr>
          <p:spPr>
            <a:xfrm>
              <a:off x="11571756" y="3768083"/>
              <a:ext cx="637058" cy="261610"/>
            </a:xfrm>
            <a:prstGeom prst="rect">
              <a:avLst/>
            </a:prstGeom>
            <a:noFill/>
          </p:spPr>
          <p:txBody>
            <a:bodyPr wrap="square" rtlCol="0">
              <a:spAutoFit/>
            </a:bodyPr>
            <a:lstStyle/>
            <a:p>
              <a:pPr algn="ctr"/>
              <a:r>
                <a:rPr lang="he-IL" sz="1100" dirty="0">
                  <a:solidFill>
                    <a:srgbClr val="005445"/>
                  </a:solidFill>
                  <a:latin typeface="Atlas AAA" panose="020B0504020202020204" pitchFamily="34" charset="-79"/>
                  <a:cs typeface="Atlas AAA" panose="020B0504020202020204" pitchFamily="34" charset="-79"/>
                </a:rPr>
                <a:t>הקדמה</a:t>
              </a:r>
              <a:endParaRPr lang="en-150" sz="1100" dirty="0">
                <a:solidFill>
                  <a:srgbClr val="005445"/>
                </a:solidFill>
                <a:latin typeface="Atlas AAA" panose="020B0504020202020204" pitchFamily="34" charset="-79"/>
                <a:cs typeface="Atlas AAA" panose="020B0504020202020204" pitchFamily="34" charset="-79"/>
              </a:endParaRPr>
            </a:p>
          </p:txBody>
        </p:sp>
        <p:sp>
          <p:nvSpPr>
            <p:cNvPr id="13" name="Isosceles Triangle 12">
              <a:extLst>
                <a:ext uri="{FF2B5EF4-FFF2-40B4-BE49-F238E27FC236}">
                  <a16:creationId xmlns:a16="http://schemas.microsoft.com/office/drawing/2014/main" id="{8FA77C26-4DEA-4154-8CCD-DB7A03262778}"/>
                </a:ext>
                <a:ext uri="{C183D7F6-B498-43B3-948B-1728B52AA6E4}">
                  <adec:decorative xmlns:adec="http://schemas.microsoft.com/office/drawing/2017/decorative" val="1"/>
                </a:ext>
              </a:extLst>
            </p:cNvPr>
            <p:cNvSpPr/>
            <p:nvPr/>
          </p:nvSpPr>
          <p:spPr>
            <a:xfrm rot="5400000">
              <a:off x="11503434" y="5053047"/>
              <a:ext cx="130628" cy="11261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14" name="Oval 13">
              <a:extLst>
                <a:ext uri="{FF2B5EF4-FFF2-40B4-BE49-F238E27FC236}">
                  <a16:creationId xmlns:a16="http://schemas.microsoft.com/office/drawing/2014/main" id="{26676D6A-8585-48B2-89B7-ADB0ED91365A}"/>
                </a:ext>
                <a:ext uri="{C183D7F6-B498-43B3-948B-1728B52AA6E4}">
                  <adec:decorative xmlns:adec="http://schemas.microsoft.com/office/drawing/2017/decorative" val="1"/>
                </a:ext>
              </a:extLst>
            </p:cNvPr>
            <p:cNvSpPr/>
            <p:nvPr/>
          </p:nvSpPr>
          <p:spPr>
            <a:xfrm>
              <a:off x="11715620" y="5670870"/>
              <a:ext cx="360000" cy="360000"/>
            </a:xfrm>
            <a:prstGeom prst="ellipse">
              <a:avLst/>
            </a:prstGeom>
            <a:solidFill>
              <a:srgbClr val="005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15" name="Oval 14">
              <a:extLst>
                <a:ext uri="{FF2B5EF4-FFF2-40B4-BE49-F238E27FC236}">
                  <a16:creationId xmlns:a16="http://schemas.microsoft.com/office/drawing/2014/main" id="{C1DBEE2F-BF9B-4154-B0F9-A0A0E7892180}"/>
                </a:ext>
              </a:extLst>
            </p:cNvPr>
            <p:cNvSpPr/>
            <p:nvPr/>
          </p:nvSpPr>
          <p:spPr>
            <a:xfrm>
              <a:off x="11704551" y="4185106"/>
              <a:ext cx="360000" cy="360000"/>
            </a:xfrm>
            <a:prstGeom prst="ellipse">
              <a:avLst/>
            </a:prstGeom>
            <a:solidFill>
              <a:srgbClr val="005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solidFill>
                  <a:srgbClr val="005445"/>
                </a:solidFill>
              </a:endParaRPr>
            </a:p>
          </p:txBody>
        </p:sp>
        <p:sp>
          <p:nvSpPr>
            <p:cNvPr id="16" name="TextBox 15">
              <a:extLst>
                <a:ext uri="{FF2B5EF4-FFF2-40B4-BE49-F238E27FC236}">
                  <a16:creationId xmlns:a16="http://schemas.microsoft.com/office/drawing/2014/main" id="{39186E6A-3D43-4E9C-8B08-EAF49F0F368D}"/>
                </a:ext>
              </a:extLst>
            </p:cNvPr>
            <p:cNvSpPr txBox="1"/>
            <p:nvPr/>
          </p:nvSpPr>
          <p:spPr>
            <a:xfrm>
              <a:off x="11571756" y="4492815"/>
              <a:ext cx="637058" cy="430887"/>
            </a:xfrm>
            <a:prstGeom prst="rect">
              <a:avLst/>
            </a:prstGeom>
            <a:noFill/>
          </p:spPr>
          <p:txBody>
            <a:bodyPr wrap="square" rtlCol="0">
              <a:spAutoFit/>
            </a:bodyPr>
            <a:lstStyle/>
            <a:p>
              <a:pPr algn="ctr" rtl="1"/>
              <a:r>
                <a:rPr lang="he-IL" sz="1100" dirty="0">
                  <a:solidFill>
                    <a:srgbClr val="005445"/>
                  </a:solidFill>
                  <a:latin typeface="Atlas AAA" panose="020B0504020202020204" pitchFamily="34" charset="-79"/>
                  <a:cs typeface="Atlas AAA" panose="020B0504020202020204" pitchFamily="34" charset="-79"/>
                </a:rPr>
                <a:t>תוכן עיניינים</a:t>
              </a:r>
              <a:endParaRPr lang="en-150" sz="1100" dirty="0">
                <a:solidFill>
                  <a:srgbClr val="005445"/>
                </a:solidFill>
                <a:latin typeface="Atlas AAA" panose="020B0504020202020204" pitchFamily="34" charset="-79"/>
                <a:cs typeface="Atlas AAA" panose="020B0504020202020204" pitchFamily="34" charset="-79"/>
              </a:endParaRPr>
            </a:p>
          </p:txBody>
        </p:sp>
        <p:pic>
          <p:nvPicPr>
            <p:cNvPr id="9" name="Picture 8">
              <a:extLst>
                <a:ext uri="{FF2B5EF4-FFF2-40B4-BE49-F238E27FC236}">
                  <a16:creationId xmlns:a16="http://schemas.microsoft.com/office/drawing/2014/main" id="{54D093DA-96F0-47EC-9281-90530685BF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47208" y="4136621"/>
              <a:ext cx="496825" cy="484633"/>
            </a:xfrm>
            <a:prstGeom prst="rect">
              <a:avLst/>
            </a:prstGeom>
          </p:spPr>
        </p:pic>
        <p:sp>
          <p:nvSpPr>
            <p:cNvPr id="19" name="Isosceles Triangle 18">
              <a:extLst>
                <a:ext uri="{FF2B5EF4-FFF2-40B4-BE49-F238E27FC236}">
                  <a16:creationId xmlns:a16="http://schemas.microsoft.com/office/drawing/2014/main" id="{265B0C64-F8CC-4A24-86BE-00DE6AC278D5}"/>
                </a:ext>
              </a:extLst>
            </p:cNvPr>
            <p:cNvSpPr/>
            <p:nvPr/>
          </p:nvSpPr>
          <p:spPr>
            <a:xfrm rot="5400000">
              <a:off x="11503434" y="5794565"/>
              <a:ext cx="130628" cy="11261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 </a:t>
              </a:r>
              <a:endParaRPr lang="en-150" dirty="0"/>
            </a:p>
          </p:txBody>
        </p:sp>
        <p:sp>
          <p:nvSpPr>
            <p:cNvPr id="21" name="Oval 20">
              <a:extLst>
                <a:ext uri="{FF2B5EF4-FFF2-40B4-BE49-F238E27FC236}">
                  <a16:creationId xmlns:a16="http://schemas.microsoft.com/office/drawing/2014/main" id="{ECDF36ED-D0DE-4490-9912-2EC8C427AA98}"/>
                </a:ext>
              </a:extLst>
            </p:cNvPr>
            <p:cNvSpPr/>
            <p:nvPr/>
          </p:nvSpPr>
          <p:spPr>
            <a:xfrm>
              <a:off x="11715620" y="4923702"/>
              <a:ext cx="360000" cy="36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22" name="Isosceles Triangle 21">
              <a:extLst>
                <a:ext uri="{FF2B5EF4-FFF2-40B4-BE49-F238E27FC236}">
                  <a16:creationId xmlns:a16="http://schemas.microsoft.com/office/drawing/2014/main" id="{D5E4D1FD-CA63-43F7-B68F-EFF7044BCE74}"/>
                </a:ext>
              </a:extLst>
            </p:cNvPr>
            <p:cNvSpPr/>
            <p:nvPr/>
          </p:nvSpPr>
          <p:spPr>
            <a:xfrm rot="5400000">
              <a:off x="11503434" y="3570011"/>
              <a:ext cx="130628" cy="11261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pic>
          <p:nvPicPr>
            <p:cNvPr id="23" name="Picture 22">
              <a:extLst>
                <a:ext uri="{FF2B5EF4-FFF2-40B4-BE49-F238E27FC236}">
                  <a16:creationId xmlns:a16="http://schemas.microsoft.com/office/drawing/2014/main" id="{B0E8FEE6-0365-461B-A706-1CA1A16EEE6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1647888" y="4871986"/>
              <a:ext cx="496825" cy="484633"/>
            </a:xfrm>
            <a:prstGeom prst="rect">
              <a:avLst/>
            </a:prstGeom>
          </p:spPr>
        </p:pic>
        <p:sp>
          <p:nvSpPr>
            <p:cNvPr id="24" name="TextBox 23">
              <a:extLst>
                <a:ext uri="{FF2B5EF4-FFF2-40B4-BE49-F238E27FC236}">
                  <a16:creationId xmlns:a16="http://schemas.microsoft.com/office/drawing/2014/main" id="{672AAE5A-6630-4B5C-A699-12505DDDE0EB}"/>
                </a:ext>
              </a:extLst>
            </p:cNvPr>
            <p:cNvSpPr txBox="1"/>
            <p:nvPr/>
          </p:nvSpPr>
          <p:spPr>
            <a:xfrm>
              <a:off x="11577091" y="5239983"/>
              <a:ext cx="637058" cy="261610"/>
            </a:xfrm>
            <a:prstGeom prst="rect">
              <a:avLst/>
            </a:prstGeom>
            <a:noFill/>
          </p:spPr>
          <p:txBody>
            <a:bodyPr wrap="square" rtlCol="0">
              <a:spAutoFit/>
            </a:bodyPr>
            <a:lstStyle/>
            <a:p>
              <a:pPr algn="ctr" rtl="1"/>
              <a:r>
                <a:rPr lang="he-IL" sz="1100" dirty="0">
                  <a:solidFill>
                    <a:srgbClr val="005445"/>
                  </a:solidFill>
                  <a:latin typeface="Atlas AAA" panose="020B0504020202020204" pitchFamily="34" charset="-79"/>
                  <a:cs typeface="Atlas AAA" panose="020B0504020202020204" pitchFamily="34" charset="-79"/>
                </a:rPr>
                <a:t>תוכן</a:t>
              </a:r>
              <a:endParaRPr lang="en-150" sz="1100" dirty="0">
                <a:solidFill>
                  <a:srgbClr val="005445"/>
                </a:solidFill>
                <a:latin typeface="Atlas AAA" panose="020B0504020202020204" pitchFamily="34" charset="-79"/>
                <a:cs typeface="Atlas AAA" panose="020B0504020202020204" pitchFamily="34" charset="-79"/>
              </a:endParaRPr>
            </a:p>
          </p:txBody>
        </p:sp>
        <p:pic>
          <p:nvPicPr>
            <p:cNvPr id="25" name="Picture 24">
              <a:extLst>
                <a:ext uri="{FF2B5EF4-FFF2-40B4-BE49-F238E27FC236}">
                  <a16:creationId xmlns:a16="http://schemas.microsoft.com/office/drawing/2014/main" id="{D494DC62-4739-44AA-BC40-F49EDF29C99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1636131" y="5597748"/>
              <a:ext cx="496825" cy="484633"/>
            </a:xfrm>
            <a:prstGeom prst="rect">
              <a:avLst/>
            </a:prstGeom>
          </p:spPr>
        </p:pic>
        <p:sp>
          <p:nvSpPr>
            <p:cNvPr id="26" name="TextBox 25">
              <a:extLst>
                <a:ext uri="{FF2B5EF4-FFF2-40B4-BE49-F238E27FC236}">
                  <a16:creationId xmlns:a16="http://schemas.microsoft.com/office/drawing/2014/main" id="{571AB7BD-4309-4535-8F87-F0CB0E89EC98}"/>
                </a:ext>
              </a:extLst>
            </p:cNvPr>
            <p:cNvSpPr txBox="1"/>
            <p:nvPr/>
          </p:nvSpPr>
          <p:spPr>
            <a:xfrm>
              <a:off x="11577091" y="6003187"/>
              <a:ext cx="637058" cy="261610"/>
            </a:xfrm>
            <a:prstGeom prst="rect">
              <a:avLst/>
            </a:prstGeom>
            <a:noFill/>
          </p:spPr>
          <p:txBody>
            <a:bodyPr wrap="square" rtlCol="0">
              <a:spAutoFit/>
            </a:bodyPr>
            <a:lstStyle/>
            <a:p>
              <a:pPr algn="ctr" rtl="1"/>
              <a:r>
                <a:rPr lang="he-IL" sz="1100" dirty="0">
                  <a:solidFill>
                    <a:srgbClr val="005445"/>
                  </a:solidFill>
                  <a:latin typeface="Atlas AAA" panose="020B0504020202020204" pitchFamily="34" charset="-79"/>
                  <a:cs typeface="Atlas AAA" panose="020B0504020202020204" pitchFamily="34" charset="-79"/>
                </a:rPr>
                <a:t>סיכום</a:t>
              </a:r>
              <a:endParaRPr lang="en-150" sz="1100" dirty="0">
                <a:solidFill>
                  <a:srgbClr val="005445"/>
                </a:solidFill>
                <a:latin typeface="Atlas AAA" panose="020B0504020202020204" pitchFamily="34" charset="-79"/>
                <a:cs typeface="Atlas AAA" panose="020B0504020202020204" pitchFamily="34" charset="-79"/>
              </a:endParaRPr>
            </a:p>
          </p:txBody>
        </p:sp>
      </p:grpSp>
      <p:pic>
        <p:nvPicPr>
          <p:cNvPr id="12" name="Picture 11">
            <a:extLst>
              <a:ext uri="{FF2B5EF4-FFF2-40B4-BE49-F238E27FC236}">
                <a16:creationId xmlns:a16="http://schemas.microsoft.com/office/drawing/2014/main" id="{471C707D-3E5F-40F1-B19B-18F85D9D9DC5}"/>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10778" y="6181771"/>
            <a:ext cx="1869772" cy="645798"/>
          </a:xfrm>
          <a:prstGeom prst="rect">
            <a:avLst/>
          </a:prstGeom>
          <a:effectLst/>
        </p:spPr>
      </p:pic>
      <p:sp>
        <p:nvSpPr>
          <p:cNvPr id="27" name="TextBox 26">
            <a:extLst>
              <a:ext uri="{FF2B5EF4-FFF2-40B4-BE49-F238E27FC236}">
                <a16:creationId xmlns:a16="http://schemas.microsoft.com/office/drawing/2014/main" id="{FC2A2913-5D11-449F-B011-574DB74F44F1}"/>
              </a:ext>
            </a:extLst>
          </p:cNvPr>
          <p:cNvSpPr txBox="1">
            <a:spLocks noGrp="1"/>
          </p:cNvSpPr>
          <p:nvPr>
            <p:ph type="title" idx="4294967295"/>
          </p:nvPr>
        </p:nvSpPr>
        <p:spPr>
          <a:xfrm>
            <a:off x="1655415" y="269245"/>
            <a:ext cx="973243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he-IL" altLang="he-IL" sz="2400" b="1"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rPr>
              <a:t>שביעות רצון כללית – השוואה לסקרים קודמים</a:t>
            </a:r>
            <a:endParaRPr kumimoji="0" lang="en-150" sz="2400" b="0"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endParaRPr>
          </a:p>
        </p:txBody>
      </p:sp>
      <p:sp>
        <p:nvSpPr>
          <p:cNvPr id="31" name="TextBox 30">
            <a:extLst>
              <a:ext uri="{FF2B5EF4-FFF2-40B4-BE49-F238E27FC236}">
                <a16:creationId xmlns:a16="http://schemas.microsoft.com/office/drawing/2014/main" id="{F0A2B830-E34A-4851-B787-04BF8FF0A37A}"/>
              </a:ext>
            </a:extLst>
          </p:cNvPr>
          <p:cNvSpPr txBox="1"/>
          <p:nvPr/>
        </p:nvSpPr>
        <p:spPr>
          <a:xfrm>
            <a:off x="4373590" y="6350781"/>
            <a:ext cx="7014258" cy="307777"/>
          </a:xfrm>
          <a:prstGeom prst="rect">
            <a:avLst/>
          </a:prstGeom>
          <a:noFill/>
        </p:spPr>
        <p:txBody>
          <a:bodyPr wrap="square" rtlCol="0">
            <a:spAutoFit/>
          </a:bodyPr>
          <a:lstStyle/>
          <a:p>
            <a:pPr algn="r" rtl="1"/>
            <a:r>
              <a:rPr lang="he-IL" sz="1400" b="1" dirty="0">
                <a:latin typeface="Calibri" panose="020F0502020204030204" pitchFamily="34" charset="0"/>
                <a:cs typeface="Calibri" panose="020F0502020204030204" pitchFamily="34" charset="0"/>
              </a:rPr>
              <a:t>* קיים הבדל בניסוח השאלה בסקר שהועבר בקיץ 2020</a:t>
            </a:r>
            <a:endParaRPr lang="LID4096" sz="1400" b="1" dirty="0">
              <a:latin typeface="Calibri" panose="020F0502020204030204" pitchFamily="34" charset="0"/>
              <a:cs typeface="Calibri" panose="020F0502020204030204" pitchFamily="34" charset="0"/>
            </a:endParaRPr>
          </a:p>
        </p:txBody>
      </p:sp>
      <p:graphicFrame>
        <p:nvGraphicFramePr>
          <p:cNvPr id="30" name="Chart 29" descr="סוכות 2021 87% שבעי רצון , פסח 2021 90% שעי רצון וקיץ 2020 98% שבעי רצון">
            <a:extLst>
              <a:ext uri="{FF2B5EF4-FFF2-40B4-BE49-F238E27FC236}">
                <a16:creationId xmlns:a16="http://schemas.microsoft.com/office/drawing/2014/main" id="{FBA35AD0-EE38-4951-9C47-F9168FB665B4}"/>
              </a:ext>
            </a:extLst>
          </p:cNvPr>
          <p:cNvGraphicFramePr/>
          <p:nvPr>
            <p:extLst>
              <p:ext uri="{D42A27DB-BD31-4B8C-83A1-F6EECF244321}">
                <p14:modId xmlns:p14="http://schemas.microsoft.com/office/powerpoint/2010/main" val="2824949520"/>
              </p:ext>
            </p:extLst>
          </p:nvPr>
        </p:nvGraphicFramePr>
        <p:xfrm>
          <a:off x="1111491" y="1397148"/>
          <a:ext cx="9586761" cy="4998465"/>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a:extLst>
              <a:ext uri="{FF2B5EF4-FFF2-40B4-BE49-F238E27FC236}">
                <a16:creationId xmlns:a16="http://schemas.microsoft.com/office/drawing/2014/main" id="{735EEABE-C918-49B7-8957-50B82A2B1AE0}"/>
              </a:ext>
            </a:extLst>
          </p:cNvPr>
          <p:cNvSpPr txBox="1"/>
          <p:nvPr/>
        </p:nvSpPr>
        <p:spPr>
          <a:xfrm>
            <a:off x="1799333" y="1116609"/>
            <a:ext cx="1297171" cy="646331"/>
          </a:xfrm>
          <a:prstGeom prst="rect">
            <a:avLst/>
          </a:prstGeom>
          <a:noFill/>
        </p:spPr>
        <p:txBody>
          <a:bodyPr wrap="square" rtlCol="0">
            <a:spAutoFit/>
          </a:bodyPr>
          <a:lstStyle/>
          <a:p>
            <a:pPr algn="ctr"/>
            <a:r>
              <a:rPr lang="he-IL" b="1" dirty="0">
                <a:solidFill>
                  <a:prstClr val="black">
                    <a:lumMod val="65000"/>
                    <a:lumOff val="35000"/>
                  </a:prstClr>
                </a:solidFill>
              </a:rPr>
              <a:t>סוכות 2021</a:t>
            </a:r>
          </a:p>
          <a:p>
            <a:pPr algn="ctr"/>
            <a:endParaRPr lang="LID4096" dirty="0"/>
          </a:p>
        </p:txBody>
      </p:sp>
      <p:sp>
        <p:nvSpPr>
          <p:cNvPr id="29" name="TextBox 28">
            <a:extLst>
              <a:ext uri="{FF2B5EF4-FFF2-40B4-BE49-F238E27FC236}">
                <a16:creationId xmlns:a16="http://schemas.microsoft.com/office/drawing/2014/main" id="{D151CF3E-E0F1-4389-AF54-F465BFA52889}"/>
              </a:ext>
            </a:extLst>
          </p:cNvPr>
          <p:cNvSpPr txBox="1"/>
          <p:nvPr/>
        </p:nvSpPr>
        <p:spPr>
          <a:xfrm>
            <a:off x="4798829" y="1134203"/>
            <a:ext cx="1297171" cy="646331"/>
          </a:xfrm>
          <a:prstGeom prst="rect">
            <a:avLst/>
          </a:prstGeom>
          <a:noFill/>
        </p:spPr>
        <p:txBody>
          <a:bodyPr wrap="square" rtlCol="0">
            <a:spAutoFit/>
          </a:bodyPr>
          <a:lstStyle/>
          <a:p>
            <a:pPr algn="ctr"/>
            <a:r>
              <a:rPr lang="he-IL" b="1" dirty="0">
                <a:solidFill>
                  <a:prstClr val="black">
                    <a:lumMod val="65000"/>
                    <a:lumOff val="35000"/>
                  </a:prstClr>
                </a:solidFill>
              </a:rPr>
              <a:t>פסח 2021</a:t>
            </a:r>
          </a:p>
          <a:p>
            <a:pPr algn="ctr"/>
            <a:endParaRPr lang="LID4096" dirty="0"/>
          </a:p>
        </p:txBody>
      </p:sp>
      <p:sp>
        <p:nvSpPr>
          <p:cNvPr id="32" name="TextBox 31">
            <a:extLst>
              <a:ext uri="{FF2B5EF4-FFF2-40B4-BE49-F238E27FC236}">
                <a16:creationId xmlns:a16="http://schemas.microsoft.com/office/drawing/2014/main" id="{AA31D5EA-C4AD-4645-B230-9ACFB566D21C}"/>
              </a:ext>
            </a:extLst>
          </p:cNvPr>
          <p:cNvSpPr txBox="1"/>
          <p:nvPr/>
        </p:nvSpPr>
        <p:spPr>
          <a:xfrm>
            <a:off x="7927931" y="1134202"/>
            <a:ext cx="1297171" cy="646331"/>
          </a:xfrm>
          <a:prstGeom prst="rect">
            <a:avLst/>
          </a:prstGeom>
          <a:noFill/>
        </p:spPr>
        <p:txBody>
          <a:bodyPr wrap="square" rtlCol="0">
            <a:spAutoFit/>
          </a:bodyPr>
          <a:lstStyle/>
          <a:p>
            <a:pPr algn="ctr"/>
            <a:r>
              <a:rPr lang="he-IL" b="1" dirty="0">
                <a:solidFill>
                  <a:prstClr val="black">
                    <a:lumMod val="65000"/>
                    <a:lumOff val="35000"/>
                  </a:prstClr>
                </a:solidFill>
              </a:rPr>
              <a:t>קיץ 2020</a:t>
            </a:r>
          </a:p>
          <a:p>
            <a:pPr algn="ctr"/>
            <a:endParaRPr lang="LID4096" dirty="0"/>
          </a:p>
        </p:txBody>
      </p:sp>
    </p:spTree>
    <p:extLst>
      <p:ext uri="{BB962C8B-B14F-4D97-AF65-F5344CB8AC3E}">
        <p14:creationId xmlns:p14="http://schemas.microsoft.com/office/powerpoint/2010/main" val="346815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4E172-421C-429B-9EB0-FB12F915E204}"/>
              </a:ext>
            </a:extLst>
          </p:cNvPr>
          <p:cNvSpPr>
            <a:spLocks noGrp="1"/>
          </p:cNvSpPr>
          <p:nvPr>
            <p:ph type="title"/>
          </p:nvPr>
        </p:nvSpPr>
        <p:spPr>
          <a:xfrm>
            <a:off x="441791" y="113397"/>
            <a:ext cx="11382428" cy="646331"/>
          </a:xfrm>
        </p:spPr>
        <p:txBody>
          <a:bodyPr/>
          <a:lstStyle/>
          <a:p>
            <a:pPr algn="r" rtl="1"/>
            <a:r>
              <a:rPr lang="he-IL" sz="2000" dirty="0"/>
              <a:t>נשמרת הרמה הגבוהה של החיבור הרגשי של המנויים עם </a:t>
            </a:r>
            <a:r>
              <a:rPr lang="he-IL" sz="2000" dirty="0" err="1"/>
              <a:t>רט"ג</a:t>
            </a:r>
            <a:r>
              <a:rPr lang="he-IL" sz="2000" dirty="0"/>
              <a:t> ואף יש אינדיקציה להתחזקות קשר זה בהשוואה לגל קודם. </a:t>
            </a:r>
            <a:endParaRPr lang="en-GB" sz="2000" dirty="0"/>
          </a:p>
        </p:txBody>
      </p:sp>
      <p:sp>
        <p:nvSpPr>
          <p:cNvPr id="5" name="Text Placeholder 4">
            <a:extLst>
              <a:ext uri="{FF2B5EF4-FFF2-40B4-BE49-F238E27FC236}">
                <a16:creationId xmlns:a16="http://schemas.microsoft.com/office/drawing/2014/main" id="{11CCA138-BF82-4D51-AA0D-1CD8A906C3CA}"/>
              </a:ext>
            </a:extLst>
          </p:cNvPr>
          <p:cNvSpPr>
            <a:spLocks noGrp="1"/>
          </p:cNvSpPr>
          <p:nvPr>
            <p:ph type="body" sz="quarter" idx="15"/>
          </p:nvPr>
        </p:nvSpPr>
        <p:spPr>
          <a:xfrm>
            <a:off x="8227248" y="1006062"/>
            <a:ext cx="3575833" cy="353943"/>
          </a:xfrm>
        </p:spPr>
        <p:txBody>
          <a:bodyPr/>
          <a:lstStyle/>
          <a:p>
            <a:pPr algn="r" rtl="1"/>
            <a:r>
              <a:rPr lang="he-IL" b="1" i="1" dirty="0"/>
              <a:t>תדמית וחיבור רגשי-</a:t>
            </a:r>
            <a:r>
              <a:rPr lang="he-IL" dirty="0"/>
              <a:t>כלל המשיבים</a:t>
            </a:r>
            <a:endParaRPr lang="en-GB" dirty="0"/>
          </a:p>
        </p:txBody>
      </p:sp>
      <p:sp>
        <p:nvSpPr>
          <p:cNvPr id="10" name="מציין מיקום טקסט 9">
            <a:extLst>
              <a:ext uri="{FF2B5EF4-FFF2-40B4-BE49-F238E27FC236}">
                <a16:creationId xmlns:a16="http://schemas.microsoft.com/office/drawing/2014/main" id="{3C719B90-364F-408F-9711-C4791AB77D54}"/>
              </a:ext>
            </a:extLst>
          </p:cNvPr>
          <p:cNvSpPr>
            <a:spLocks noGrp="1"/>
          </p:cNvSpPr>
          <p:nvPr>
            <p:ph type="body" sz="quarter" idx="18"/>
          </p:nvPr>
        </p:nvSpPr>
        <p:spPr>
          <a:xfrm>
            <a:off x="-276708" y="6273316"/>
            <a:ext cx="11463417" cy="261610"/>
          </a:xfrm>
        </p:spPr>
        <p:txBody>
          <a:bodyPr/>
          <a:lstStyle/>
          <a:p>
            <a:pPr algn="r" rtl="1"/>
            <a:r>
              <a:rPr lang="he-IL" sz="1100" dirty="0"/>
              <a:t>לפניך מספר משפטים שאנשים אמרו על רשות הטבע והגנים. לגבי כל אחד מהמשפטים ציין/י עד כמה את/ה מסכים/ה או לא מסכים/ה אתו</a:t>
            </a:r>
          </a:p>
        </p:txBody>
      </p:sp>
      <p:graphicFrame>
        <p:nvGraphicFramePr>
          <p:cNvPr id="12" name="Chart 130">
            <a:extLst>
              <a:ext uri="{FF2B5EF4-FFF2-40B4-BE49-F238E27FC236}">
                <a16:creationId xmlns:a16="http://schemas.microsoft.com/office/drawing/2014/main" id="{4FBF2C37-F460-42D7-8ECB-666C6F54D927}"/>
              </a:ext>
            </a:extLst>
          </p:cNvPr>
          <p:cNvGraphicFramePr/>
          <p:nvPr/>
        </p:nvGraphicFramePr>
        <p:xfrm>
          <a:off x="191344" y="1844823"/>
          <a:ext cx="11751448" cy="4293509"/>
        </p:xfrm>
        <a:graphic>
          <a:graphicData uri="http://schemas.openxmlformats.org/drawingml/2006/chart">
            <c:chart xmlns:c="http://schemas.openxmlformats.org/drawingml/2006/chart" xmlns:r="http://schemas.openxmlformats.org/officeDocument/2006/relationships" r:id="rId2"/>
          </a:graphicData>
        </a:graphic>
      </p:graphicFrame>
      <p:sp>
        <p:nvSpPr>
          <p:cNvPr id="7" name="תיבת טקסט 6">
            <a:extLst>
              <a:ext uri="{FF2B5EF4-FFF2-40B4-BE49-F238E27FC236}">
                <a16:creationId xmlns:a16="http://schemas.microsoft.com/office/drawing/2014/main" id="{4B7F40D7-370E-4759-99B4-4A640070CC26}"/>
              </a:ext>
            </a:extLst>
          </p:cNvPr>
          <p:cNvSpPr txBox="1"/>
          <p:nvPr/>
        </p:nvSpPr>
        <p:spPr>
          <a:xfrm>
            <a:off x="2171564" y="6404121"/>
            <a:ext cx="1117647" cy="276999"/>
          </a:xfrm>
          <a:prstGeom prst="rect">
            <a:avLst/>
          </a:prstGeom>
          <a:noFill/>
          <a:ln>
            <a:solidFill>
              <a:srgbClr val="7F7F7F"/>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rial"/>
                <a:ea typeface="+mn-ea"/>
                <a:cs typeface="+mn-cs"/>
              </a:rPr>
              <a:t>&lt; &gt;  </a:t>
            </a:r>
            <a:r>
              <a:rPr kumimoji="0" lang="en-US" sz="1200" b="0" i="0" u="none" strike="noStrike" kern="1200" cap="none" spc="0" normalizeH="0" baseline="0" noProof="0" dirty="0" err="1">
                <a:ln>
                  <a:noFill/>
                </a:ln>
                <a:solidFill>
                  <a:prstClr val="black"/>
                </a:solidFill>
                <a:effectLst/>
                <a:uLnTx/>
                <a:uFillTx/>
                <a:latin typeface="Arial"/>
                <a:ea typeface="+mn-ea"/>
                <a:cs typeface="+mn-cs"/>
              </a:rPr>
              <a:t>Sig.95</a:t>
            </a: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403837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8">
            <a:extLst>
              <a:ext uri="{C183D7F6-B498-43B3-948B-1728B52AA6E4}">
                <adec:decorative xmlns:adec="http://schemas.microsoft.com/office/drawing/2017/decorative" val="1"/>
              </a:ext>
            </a:extLst>
          </p:cNvPr>
          <p:cNvCxnSpPr/>
          <p:nvPr/>
        </p:nvCxnSpPr>
        <p:spPr>
          <a:xfrm flipV="1">
            <a:off x="2657219" y="2376768"/>
            <a:ext cx="0" cy="2414112"/>
          </a:xfrm>
          <a:prstGeom prst="line">
            <a:avLst/>
          </a:prstGeom>
          <a:ln cap="rnd">
            <a:solidFill>
              <a:schemeClr val="bg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 name="Straight Connector 18">
            <a:extLst>
              <a:ext uri="{C183D7F6-B498-43B3-948B-1728B52AA6E4}">
                <adec:decorative xmlns:adec="http://schemas.microsoft.com/office/drawing/2017/decorative" val="1"/>
              </a:ext>
            </a:extLst>
          </p:cNvPr>
          <p:cNvCxnSpPr/>
          <p:nvPr/>
        </p:nvCxnSpPr>
        <p:spPr>
          <a:xfrm flipV="1">
            <a:off x="4446025" y="2913280"/>
            <a:ext cx="0" cy="1877599"/>
          </a:xfrm>
          <a:prstGeom prst="line">
            <a:avLst/>
          </a:prstGeom>
          <a:ln cap="rnd">
            <a:solidFill>
              <a:schemeClr val="bg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 name="Straight Connector 18">
            <a:extLst>
              <a:ext uri="{C183D7F6-B498-43B3-948B-1728B52AA6E4}">
                <adec:decorative xmlns:adec="http://schemas.microsoft.com/office/drawing/2017/decorative" val="1"/>
              </a:ext>
            </a:extLst>
          </p:cNvPr>
          <p:cNvCxnSpPr/>
          <p:nvPr/>
        </p:nvCxnSpPr>
        <p:spPr>
          <a:xfrm flipV="1">
            <a:off x="6226702" y="2913281"/>
            <a:ext cx="0" cy="1877600"/>
          </a:xfrm>
          <a:prstGeom prst="line">
            <a:avLst/>
          </a:prstGeom>
          <a:ln cap="rnd">
            <a:solidFill>
              <a:schemeClr val="bg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3" name="Straight Connector 18">
            <a:extLst>
              <a:ext uri="{C183D7F6-B498-43B3-948B-1728B52AA6E4}">
                <adec:decorative xmlns:adec="http://schemas.microsoft.com/office/drawing/2017/decorative" val="1"/>
              </a:ext>
            </a:extLst>
          </p:cNvPr>
          <p:cNvCxnSpPr/>
          <p:nvPr/>
        </p:nvCxnSpPr>
        <p:spPr>
          <a:xfrm flipV="1">
            <a:off x="7999246" y="3010978"/>
            <a:ext cx="0" cy="1779902"/>
          </a:xfrm>
          <a:prstGeom prst="line">
            <a:avLst/>
          </a:prstGeom>
          <a:ln cap="rnd">
            <a:solidFill>
              <a:schemeClr val="bg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8">
            <a:extLst>
              <a:ext uri="{C183D7F6-B498-43B3-948B-1728B52AA6E4}">
                <adec:decorative xmlns:adec="http://schemas.microsoft.com/office/drawing/2017/decorative" val="1"/>
              </a:ext>
            </a:extLst>
          </p:cNvPr>
          <p:cNvCxnSpPr/>
          <p:nvPr/>
        </p:nvCxnSpPr>
        <p:spPr>
          <a:xfrm flipV="1">
            <a:off x="9779920" y="3583824"/>
            <a:ext cx="0" cy="1207055"/>
          </a:xfrm>
          <a:prstGeom prst="line">
            <a:avLst/>
          </a:prstGeom>
          <a:ln cap="rnd">
            <a:solidFill>
              <a:schemeClr val="bg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21695" y="307856"/>
            <a:ext cx="10449539" cy="366269"/>
          </a:xfrm>
        </p:spPr>
        <p:txBody>
          <a:bodyPr/>
          <a:lstStyle/>
          <a:p>
            <a:pPr algn="r"/>
            <a:r>
              <a:rPr lang="he-IL" dirty="0"/>
              <a:t>תדמית וחיבור רגשי</a:t>
            </a:r>
            <a:endParaRPr lang="en-GB" dirty="0"/>
          </a:p>
        </p:txBody>
      </p:sp>
      <p:sp>
        <p:nvSpPr>
          <p:cNvPr id="3" name="Slide Number Placeholder 2"/>
          <p:cNvSpPr>
            <a:spLocks noGrp="1"/>
          </p:cNvSpPr>
          <p:nvPr>
            <p:ph type="sldNum" sz="quarter" idx="10"/>
          </p:nvPr>
        </p:nvSpPr>
        <p:spPr/>
        <p:txBody>
          <a:bodyPr/>
          <a:lstStyle/>
          <a:p>
            <a:pPr defTabSz="946052"/>
            <a:fld id="{3E291E46-BCC4-4EBB-9B49-E997D24BE723}" type="slidenum">
              <a:rPr lang="en-GB"/>
              <a:pPr defTabSz="946052"/>
              <a:t>5</a:t>
            </a:fld>
            <a:endParaRPr lang="en-GB" dirty="0"/>
          </a:p>
        </p:txBody>
      </p:sp>
      <p:graphicFrame>
        <p:nvGraphicFramePr>
          <p:cNvPr id="5" name="Chart 19"/>
          <p:cNvGraphicFramePr/>
          <p:nvPr/>
        </p:nvGraphicFramePr>
        <p:xfrm>
          <a:off x="1787599" y="1671183"/>
          <a:ext cx="8889420" cy="34937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טבלה 3"/>
          <p:cNvGraphicFramePr>
            <a:graphicFrameLocks noGrp="1"/>
          </p:cNvGraphicFramePr>
          <p:nvPr>
            <p:extLst>
              <p:ext uri="{D42A27DB-BD31-4B8C-83A1-F6EECF244321}">
                <p14:modId xmlns:p14="http://schemas.microsoft.com/office/powerpoint/2010/main" val="4251200336"/>
              </p:ext>
            </p:extLst>
          </p:nvPr>
        </p:nvGraphicFramePr>
        <p:xfrm>
          <a:off x="1737029" y="5051130"/>
          <a:ext cx="8939990" cy="829353"/>
        </p:xfrm>
        <a:graphic>
          <a:graphicData uri="http://schemas.openxmlformats.org/drawingml/2006/table">
            <a:tbl>
              <a:tblPr rtl="1">
                <a:tableStyleId>{5C22544A-7EE6-4342-B048-85BDC9FD1C3A}</a:tableStyleId>
              </a:tblPr>
              <a:tblGrid>
                <a:gridCol w="1787998">
                  <a:extLst>
                    <a:ext uri="{9D8B030D-6E8A-4147-A177-3AD203B41FA5}">
                      <a16:colId xmlns:a16="http://schemas.microsoft.com/office/drawing/2014/main" val="20000"/>
                    </a:ext>
                  </a:extLst>
                </a:gridCol>
                <a:gridCol w="1787998">
                  <a:extLst>
                    <a:ext uri="{9D8B030D-6E8A-4147-A177-3AD203B41FA5}">
                      <a16:colId xmlns:a16="http://schemas.microsoft.com/office/drawing/2014/main" val="20001"/>
                    </a:ext>
                  </a:extLst>
                </a:gridCol>
                <a:gridCol w="1787998">
                  <a:extLst>
                    <a:ext uri="{9D8B030D-6E8A-4147-A177-3AD203B41FA5}">
                      <a16:colId xmlns:a16="http://schemas.microsoft.com/office/drawing/2014/main" val="20002"/>
                    </a:ext>
                  </a:extLst>
                </a:gridCol>
                <a:gridCol w="1787998">
                  <a:extLst>
                    <a:ext uri="{9D8B030D-6E8A-4147-A177-3AD203B41FA5}">
                      <a16:colId xmlns:a16="http://schemas.microsoft.com/office/drawing/2014/main" val="20003"/>
                    </a:ext>
                  </a:extLst>
                </a:gridCol>
                <a:gridCol w="1787998">
                  <a:extLst>
                    <a:ext uri="{9D8B030D-6E8A-4147-A177-3AD203B41FA5}">
                      <a16:colId xmlns:a16="http://schemas.microsoft.com/office/drawing/2014/main" val="20004"/>
                    </a:ext>
                  </a:extLst>
                </a:gridCol>
              </a:tblGrid>
              <a:tr h="829353">
                <a:tc>
                  <a:txBody>
                    <a:bodyPr/>
                    <a:lstStyle/>
                    <a:p>
                      <a:pPr algn="ctr" rtl="1" fontAlgn="ctr"/>
                      <a:r>
                        <a:rPr lang="he-IL" sz="1300" b="0" i="0" u="none" strike="noStrike" dirty="0">
                          <a:solidFill>
                            <a:schemeClr val="tx2"/>
                          </a:solidFill>
                          <a:effectLst/>
                          <a:latin typeface="Arial"/>
                        </a:rPr>
                        <a:t>העשייה של רשות הטבע והגנים </a:t>
                      </a:r>
                      <a:r>
                        <a:rPr lang="he-IL" sz="1300" b="1" i="0" u="none" strike="noStrike" dirty="0">
                          <a:solidFill>
                            <a:schemeClr val="tx1"/>
                          </a:solidFill>
                          <a:effectLst/>
                          <a:latin typeface="Arial"/>
                        </a:rPr>
                        <a:t>תורמת לי </a:t>
                      </a:r>
                      <a:r>
                        <a:rPr lang="he-IL" sz="1300" b="0" i="0" u="none" strike="noStrike" dirty="0">
                          <a:solidFill>
                            <a:schemeClr val="tx2"/>
                          </a:solidFill>
                          <a:effectLst/>
                          <a:latin typeface="Arial"/>
                        </a:rPr>
                        <a:t>באופן אישי</a:t>
                      </a:r>
                    </a:p>
                  </a:txBody>
                  <a:tcPr marL="163258" marR="163258" marT="8639" marB="0">
                    <a:noFill/>
                  </a:tcPr>
                </a:tc>
                <a:tc>
                  <a:txBody>
                    <a:bodyPr/>
                    <a:lstStyle/>
                    <a:p>
                      <a:pPr algn="ctr" rtl="1" fontAlgn="ctr"/>
                      <a:r>
                        <a:rPr lang="he-IL" sz="1300" b="0" i="0" u="none" strike="noStrike" dirty="0">
                          <a:solidFill>
                            <a:schemeClr val="tx2"/>
                          </a:solidFill>
                          <a:effectLst/>
                          <a:latin typeface="Arial"/>
                        </a:rPr>
                        <a:t>לרשות הטבע והגנים יש מגוון רחב של </a:t>
                      </a:r>
                      <a:r>
                        <a:rPr lang="he-IL" sz="1300" b="1" i="0" u="none" strike="noStrike" dirty="0">
                          <a:solidFill>
                            <a:schemeClr val="accent4"/>
                          </a:solidFill>
                          <a:effectLst/>
                          <a:latin typeface="Arial"/>
                        </a:rPr>
                        <a:t>תחומי עשייה ותפקידים</a:t>
                      </a:r>
                    </a:p>
                  </a:txBody>
                  <a:tcPr marL="163258" marR="163258" marT="8639" marB="0">
                    <a:noFill/>
                  </a:tcPr>
                </a:tc>
                <a:tc>
                  <a:txBody>
                    <a:bodyPr/>
                    <a:lstStyle/>
                    <a:p>
                      <a:pPr algn="ctr" rtl="1" fontAlgn="ctr"/>
                      <a:r>
                        <a:rPr lang="he-IL" sz="1300" b="0" i="0" u="none" strike="noStrike" dirty="0">
                          <a:solidFill>
                            <a:schemeClr val="tx2"/>
                          </a:solidFill>
                          <a:effectLst/>
                          <a:latin typeface="Arial"/>
                        </a:rPr>
                        <a:t>רשות הטבע והגנים היא ארגון שאני </a:t>
                      </a:r>
                      <a:r>
                        <a:rPr lang="he-IL" sz="1300" b="1" i="0" u="none" strike="noStrike" dirty="0">
                          <a:solidFill>
                            <a:schemeClr val="accent5"/>
                          </a:solidFill>
                          <a:effectLst/>
                          <a:latin typeface="Arial"/>
                        </a:rPr>
                        <a:t>אוהב</a:t>
                      </a:r>
                    </a:p>
                  </a:txBody>
                  <a:tcPr marL="163258" marR="163258" marT="8639" marB="0">
                    <a:noFill/>
                  </a:tcPr>
                </a:tc>
                <a:tc>
                  <a:txBody>
                    <a:bodyPr/>
                    <a:lstStyle/>
                    <a:p>
                      <a:pPr algn="ctr" rtl="1" fontAlgn="ctr"/>
                      <a:r>
                        <a:rPr lang="he-IL" sz="1300" b="0" i="0" u="none" strike="noStrike" dirty="0">
                          <a:solidFill>
                            <a:schemeClr val="tx2"/>
                          </a:solidFill>
                          <a:effectLst/>
                          <a:latin typeface="Arial"/>
                        </a:rPr>
                        <a:t>רשות הטבע והגנים היא ארגון שאני נותן בו </a:t>
                      </a:r>
                      <a:r>
                        <a:rPr lang="he-IL" sz="1300" b="1" i="0" u="none" strike="noStrike" dirty="0">
                          <a:solidFill>
                            <a:schemeClr val="accent2"/>
                          </a:solidFill>
                          <a:effectLst/>
                          <a:latin typeface="Arial"/>
                        </a:rPr>
                        <a:t>אמון</a:t>
                      </a:r>
                    </a:p>
                  </a:txBody>
                  <a:tcPr marL="163258" marR="163258" marT="8639" marB="0">
                    <a:noFill/>
                  </a:tcPr>
                </a:tc>
                <a:tc>
                  <a:txBody>
                    <a:bodyPr/>
                    <a:lstStyle/>
                    <a:p>
                      <a:pPr algn="ctr" rtl="1" fontAlgn="ctr"/>
                      <a:r>
                        <a:rPr lang="he-IL" sz="1300" b="0" i="0" u="none" strike="noStrike" dirty="0">
                          <a:solidFill>
                            <a:schemeClr val="tx2"/>
                          </a:solidFill>
                          <a:effectLst/>
                          <a:latin typeface="Arial"/>
                        </a:rPr>
                        <a:t>רשות הטבע והגנים מקדמת </a:t>
                      </a:r>
                      <a:r>
                        <a:rPr lang="he-IL" sz="1300" b="1" i="0" u="none" strike="noStrike" dirty="0">
                          <a:solidFill>
                            <a:schemeClr val="accent3"/>
                          </a:solidFill>
                          <a:effectLst/>
                          <a:latin typeface="Arial"/>
                        </a:rPr>
                        <a:t>ערכים שחשובים לי באופן אישי</a:t>
                      </a:r>
                    </a:p>
                  </a:txBody>
                  <a:tcPr marL="163258" marR="163258" marT="8639" marB="0">
                    <a:no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2375639" y="934405"/>
            <a:ext cx="8118933" cy="929870"/>
          </a:xfrm>
          <a:prstGeom prst="rect">
            <a:avLst/>
          </a:prstGeom>
          <a:noFill/>
        </p:spPr>
        <p:txBody>
          <a:bodyPr wrap="square" rtlCol="1">
            <a:spAutoFit/>
          </a:bodyPr>
          <a:lstStyle/>
          <a:p>
            <a:pPr algn="r" defTabSz="1088254" rtl="1"/>
            <a:r>
              <a:rPr lang="he-IL" sz="1814" dirty="0">
                <a:solidFill>
                  <a:srgbClr val="58595B"/>
                </a:solidFill>
                <a:latin typeface="Calibri"/>
              </a:rPr>
              <a:t>בהשוואה לכלל האוכלוסייה, הערכת הרט"ג בעיני המנויים גבוהה באופן מובהק בכל ערכי התדמית ובזיקה הרגשית. לאור זאת ניתן לגייס את המנויים כשגרירים של הרט"ג להגברת המודעות ולקידום ערכי הרט"ג בקרב כלל האוכלוסייה.</a:t>
            </a:r>
          </a:p>
        </p:txBody>
      </p:sp>
      <p:sp>
        <p:nvSpPr>
          <p:cNvPr id="25" name="מלבן 24"/>
          <p:cNvSpPr/>
          <p:nvPr/>
        </p:nvSpPr>
        <p:spPr>
          <a:xfrm>
            <a:off x="341665" y="6190200"/>
            <a:ext cx="6093440" cy="231923"/>
          </a:xfrm>
          <a:prstGeom prst="rect">
            <a:avLst/>
          </a:prstGeom>
        </p:spPr>
        <p:txBody>
          <a:bodyPr>
            <a:spAutoFit/>
          </a:bodyPr>
          <a:lstStyle/>
          <a:p>
            <a:pPr defTabSz="1088254" rtl="1"/>
            <a:r>
              <a:rPr lang="he-IL" sz="907" dirty="0">
                <a:solidFill>
                  <a:srgbClr val="58595B"/>
                </a:solidFill>
                <a:latin typeface="Calibri"/>
              </a:rPr>
              <a:t>ש: לפניך מספר משפטים שאנשים אמרו על רשות הטבע והגנים. לגבי כל אחד מהמשפטים ציין עד כמה אתה מסכים או לא מסכים אתו</a:t>
            </a:r>
            <a:endParaRPr lang="en-US" sz="907" dirty="0">
              <a:solidFill>
                <a:srgbClr val="58595B"/>
              </a:solidFill>
              <a:latin typeface="Calibri"/>
            </a:endParaRPr>
          </a:p>
        </p:txBody>
      </p:sp>
      <p:sp>
        <p:nvSpPr>
          <p:cNvPr id="27" name="TextBox 26"/>
          <p:cNvSpPr txBox="1"/>
          <p:nvPr/>
        </p:nvSpPr>
        <p:spPr>
          <a:xfrm>
            <a:off x="1324121" y="2134753"/>
            <a:ext cx="902531" cy="315599"/>
          </a:xfrm>
          <a:prstGeom prst="rect">
            <a:avLst/>
          </a:prstGeom>
          <a:noFill/>
        </p:spPr>
        <p:txBody>
          <a:bodyPr wrap="square" rtlCol="1">
            <a:spAutoFit/>
          </a:bodyPr>
          <a:lstStyle/>
          <a:p>
            <a:pPr algn="r" defTabSz="1088254" rtl="1"/>
            <a:r>
              <a:rPr lang="he-IL" sz="1451" i="1" dirty="0">
                <a:solidFill>
                  <a:srgbClr val="58595B"/>
                </a:solidFill>
                <a:latin typeface="Calibri"/>
              </a:rPr>
              <a:t>מנויים</a:t>
            </a:r>
          </a:p>
        </p:txBody>
      </p:sp>
      <p:sp>
        <p:nvSpPr>
          <p:cNvPr id="28" name="TextBox 27"/>
          <p:cNvSpPr txBox="1"/>
          <p:nvPr/>
        </p:nvSpPr>
        <p:spPr>
          <a:xfrm>
            <a:off x="382314" y="2737260"/>
            <a:ext cx="1844338" cy="315599"/>
          </a:xfrm>
          <a:prstGeom prst="rect">
            <a:avLst/>
          </a:prstGeom>
          <a:noFill/>
        </p:spPr>
        <p:txBody>
          <a:bodyPr wrap="square" rtlCol="1">
            <a:spAutoFit/>
          </a:bodyPr>
          <a:lstStyle/>
          <a:p>
            <a:pPr algn="r" defTabSz="1088254" rtl="1"/>
            <a:r>
              <a:rPr lang="he-IL" sz="1451" i="1" dirty="0">
                <a:solidFill>
                  <a:srgbClr val="58595B"/>
                </a:solidFill>
                <a:latin typeface="Calibri"/>
              </a:rPr>
              <a:t>כלל האוכלוסייה</a:t>
            </a:r>
          </a:p>
        </p:txBody>
      </p:sp>
    </p:spTree>
    <p:extLst>
      <p:ext uri="{BB962C8B-B14F-4D97-AF65-F5344CB8AC3E}">
        <p14:creationId xmlns:p14="http://schemas.microsoft.com/office/powerpoint/2010/main" val="224077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1C707D-3E5F-40F1-B19B-18F85D9D9DC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9044" y="6098546"/>
            <a:ext cx="2045981" cy="706659"/>
          </a:xfrm>
          <a:prstGeom prst="rect">
            <a:avLst/>
          </a:prstGeom>
          <a:effectLst/>
        </p:spPr>
      </p:pic>
      <p:sp>
        <p:nvSpPr>
          <p:cNvPr id="27" name="מציין מיקום תוכן 3">
            <a:extLst>
              <a:ext uri="{FF2B5EF4-FFF2-40B4-BE49-F238E27FC236}">
                <a16:creationId xmlns:a16="http://schemas.microsoft.com/office/drawing/2014/main" id="{C91B85BE-9C85-4577-80A6-C688DE7DA8A2}"/>
              </a:ext>
            </a:extLst>
          </p:cNvPr>
          <p:cNvSpPr txBox="1">
            <a:spLocks/>
          </p:cNvSpPr>
          <p:nvPr/>
        </p:nvSpPr>
        <p:spPr>
          <a:xfrm>
            <a:off x="243060" y="1023478"/>
            <a:ext cx="7897092" cy="564517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228600" indent="-228600" algn="r" defTabSz="914400" rtl="1" eaLnBrk="1" latinLnBrk="0" hangingPunct="1">
              <a:lnSpc>
                <a:spcPct val="90000"/>
              </a:lnSpc>
              <a:spcBef>
                <a:spcPts val="1000"/>
              </a:spcBef>
              <a:buClr>
                <a:srgbClr val="84BD00"/>
              </a:buClr>
              <a:buFont typeface="Wingdings" panose="05000000000000000000" pitchFamily="2" charset="2"/>
              <a:buChar char="§"/>
              <a:defRPr sz="2000" kern="1200">
                <a:solidFill>
                  <a:srgbClr val="333333"/>
                </a:solidFill>
                <a:latin typeface="+mn-lt"/>
                <a:ea typeface="+mn-ea"/>
                <a:cs typeface="Spoiler" pitchFamily="2" charset="-79"/>
              </a:defRPr>
            </a:lvl1pPr>
            <a:lvl2pPr marL="685800" indent="-228600" algn="r" defTabSz="914400" rtl="1" eaLnBrk="1" latinLnBrk="0" hangingPunct="1">
              <a:lnSpc>
                <a:spcPct val="90000"/>
              </a:lnSpc>
              <a:spcBef>
                <a:spcPts val="500"/>
              </a:spcBef>
              <a:buClr>
                <a:srgbClr val="84BD00"/>
              </a:buClr>
              <a:buFont typeface="Wingdings" panose="05000000000000000000" pitchFamily="2" charset="2"/>
              <a:buChar char="§"/>
              <a:defRPr sz="1800" kern="1200">
                <a:solidFill>
                  <a:srgbClr val="333333"/>
                </a:solidFill>
                <a:latin typeface="+mn-lt"/>
                <a:ea typeface="+mn-ea"/>
                <a:cs typeface="Spoiler" pitchFamily="2" charset="-79"/>
              </a:defRPr>
            </a:lvl2pPr>
            <a:lvl3pPr marL="1143000" indent="-228600" algn="r" defTabSz="914400" rtl="1" eaLnBrk="1" latinLnBrk="0" hangingPunct="1">
              <a:lnSpc>
                <a:spcPct val="90000"/>
              </a:lnSpc>
              <a:spcBef>
                <a:spcPts val="500"/>
              </a:spcBef>
              <a:buClr>
                <a:srgbClr val="84BD00"/>
              </a:buClr>
              <a:buFont typeface="Wingdings" panose="05000000000000000000" pitchFamily="2" charset="2"/>
              <a:buChar char="§"/>
              <a:defRPr sz="1600" kern="1200">
                <a:solidFill>
                  <a:srgbClr val="333333"/>
                </a:solidFill>
                <a:latin typeface="+mn-lt"/>
                <a:ea typeface="+mn-ea"/>
                <a:cs typeface="Spoiler" pitchFamily="2" charset="-79"/>
              </a:defRPr>
            </a:lvl3pPr>
            <a:lvl4pPr marL="1600200" indent="-228600" algn="r" defTabSz="914400" rtl="1" eaLnBrk="1" latinLnBrk="0" hangingPunct="1">
              <a:lnSpc>
                <a:spcPct val="90000"/>
              </a:lnSpc>
              <a:spcBef>
                <a:spcPts val="500"/>
              </a:spcBef>
              <a:buClr>
                <a:srgbClr val="84BD00"/>
              </a:buClr>
              <a:buFont typeface="Wingdings" panose="05000000000000000000" pitchFamily="2" charset="2"/>
              <a:buChar char="§"/>
              <a:defRPr sz="1400" kern="1200">
                <a:solidFill>
                  <a:srgbClr val="333333"/>
                </a:solidFill>
                <a:latin typeface="+mn-lt"/>
                <a:ea typeface="+mn-ea"/>
                <a:cs typeface="Spoiler" pitchFamily="2" charset="-79"/>
              </a:defRPr>
            </a:lvl4pPr>
            <a:lvl5pPr marL="2057400" indent="-228600" algn="r" defTabSz="914400" rtl="1" eaLnBrk="1" latinLnBrk="0" hangingPunct="1">
              <a:lnSpc>
                <a:spcPct val="90000"/>
              </a:lnSpc>
              <a:spcBef>
                <a:spcPts val="500"/>
              </a:spcBef>
              <a:buClr>
                <a:srgbClr val="84BD00"/>
              </a:buClr>
              <a:buFont typeface="Wingdings" panose="05000000000000000000" pitchFamily="2" charset="2"/>
              <a:buChar char="§"/>
              <a:defRPr sz="1400" kern="1200">
                <a:solidFill>
                  <a:srgbClr val="333333"/>
                </a:solidFill>
                <a:latin typeface="+mn-lt"/>
                <a:ea typeface="+mn-ea"/>
                <a:cs typeface="Spoiler"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endParaRPr lang="he-IL" sz="2400" dirty="0">
              <a:solidFill>
                <a:srgbClr val="005445"/>
              </a:solidFill>
              <a:latin typeface="Atlas AAA" panose="020B0504020202020204" pitchFamily="34" charset="-79"/>
              <a:cs typeface="Atlas AAA" panose="020B0504020202020204" pitchFamily="34" charset="-79"/>
            </a:endParaRPr>
          </a:p>
          <a:p>
            <a:pPr algn="just">
              <a:lnSpc>
                <a:spcPct val="150000"/>
              </a:lnSpc>
              <a:spcBef>
                <a:spcPts val="2400"/>
              </a:spcBef>
              <a:defRPr/>
            </a:pPr>
            <a:r>
              <a:rPr lang="he-IL" sz="2400" dirty="0">
                <a:solidFill>
                  <a:srgbClr val="005445"/>
                </a:solidFill>
                <a:latin typeface="Atlas AAA" panose="020B0504020202020204" pitchFamily="34" charset="-79"/>
                <a:cs typeface="Atlas AAA" panose="020B0504020202020204" pitchFamily="34" charset="-79"/>
              </a:rPr>
              <a:t>קבוצות לא קטנות וכן קולניות טוענות - "אנחנו אוהבי טבע לפחות כמוכם, ולכן האיסורים שלכם עלי אינם מקובלים". </a:t>
            </a:r>
          </a:p>
          <a:p>
            <a:pPr algn="just">
              <a:lnSpc>
                <a:spcPct val="150000"/>
              </a:lnSpc>
              <a:spcBef>
                <a:spcPts val="2400"/>
              </a:spcBef>
              <a:defRPr/>
            </a:pPr>
            <a:r>
              <a:rPr lang="he-IL" sz="2400" dirty="0">
                <a:solidFill>
                  <a:srgbClr val="005445"/>
                </a:solidFill>
                <a:latin typeface="Atlas AAA" panose="020B0504020202020204" pitchFamily="34" charset="-79"/>
                <a:cs typeface="Atlas AAA" panose="020B0504020202020204" pitchFamily="34" charset="-79"/>
              </a:rPr>
              <a:t>הציבור אינו מבין את הקשיחות שלנו, את האיסורים הרבים. </a:t>
            </a:r>
          </a:p>
          <a:p>
            <a:pPr algn="just">
              <a:lnSpc>
                <a:spcPct val="150000"/>
              </a:lnSpc>
              <a:spcBef>
                <a:spcPts val="2400"/>
              </a:spcBef>
              <a:defRPr/>
            </a:pPr>
            <a:r>
              <a:rPr lang="he-IL" sz="2400" dirty="0">
                <a:solidFill>
                  <a:srgbClr val="005445"/>
                </a:solidFill>
                <a:latin typeface="Atlas AAA" panose="020B0504020202020204" pitchFamily="34" charset="-79"/>
                <a:cs typeface="Atlas AAA" panose="020B0504020202020204" pitchFamily="34" charset="-79"/>
              </a:rPr>
              <a:t>אנחנו מחפשים דרכים חדשות כדי לשכנע את אוהבי הטבע שהפעולות לשמירת טבע לא יכולות להסתמך רק על אהבה. </a:t>
            </a:r>
          </a:p>
          <a:p>
            <a:pPr algn="just">
              <a:lnSpc>
                <a:spcPct val="150000"/>
              </a:lnSpc>
              <a:spcBef>
                <a:spcPts val="2400"/>
              </a:spcBef>
              <a:defRPr/>
            </a:pPr>
            <a:r>
              <a:rPr lang="he-IL" sz="2400" dirty="0">
                <a:solidFill>
                  <a:srgbClr val="005445"/>
                </a:solidFill>
                <a:latin typeface="Atlas AAA" panose="020B0504020202020204" pitchFamily="34" charset="-79"/>
                <a:cs typeface="Atlas AAA" panose="020B0504020202020204" pitchFamily="34" charset="-79"/>
              </a:rPr>
              <a:t>צריך לכבד גם את המגבלות. </a:t>
            </a:r>
            <a:endParaRPr kumimoji="0" lang="he-IL" sz="2400" b="0" i="0" u="none" strike="noStrike" kern="1200" cap="none" spc="0" normalizeH="0" baseline="0" noProof="0" dirty="0">
              <a:ln>
                <a:noFill/>
              </a:ln>
              <a:solidFill>
                <a:srgbClr val="005445"/>
              </a:solidFill>
              <a:effectLst/>
              <a:uLnTx/>
              <a:uFillTx/>
              <a:latin typeface="Atlas AAA" panose="020B0504020202020204" pitchFamily="34" charset="-79"/>
              <a:cs typeface="Atlas AAA" panose="020B0504020202020204" pitchFamily="34" charset="-79"/>
            </a:endParaRPr>
          </a:p>
        </p:txBody>
      </p:sp>
      <p:sp>
        <p:nvSpPr>
          <p:cNvPr id="28" name="TextBox 27">
            <a:extLst>
              <a:ext uri="{FF2B5EF4-FFF2-40B4-BE49-F238E27FC236}">
                <a16:creationId xmlns:a16="http://schemas.microsoft.com/office/drawing/2014/main" id="{9F1F8618-8D75-4436-B28C-A246703DC124}"/>
              </a:ext>
            </a:extLst>
          </p:cNvPr>
          <p:cNvSpPr txBox="1">
            <a:spLocks noGrp="1"/>
          </p:cNvSpPr>
          <p:nvPr>
            <p:ph type="title" idx="4294967295"/>
          </p:nvPr>
        </p:nvSpPr>
        <p:spPr>
          <a:xfrm>
            <a:off x="95770" y="197055"/>
            <a:ext cx="799528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he-IL" altLang="he-IL" sz="4000" b="0"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rPr>
              <a:t>ועדיין... חוסר מרכזי: </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rPr>
              <a:t>האם אהבת טבע היא גם שמירת טבע? </a:t>
            </a: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en-150" sz="4000" b="0"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endParaRPr>
          </a:p>
        </p:txBody>
      </p:sp>
      <p:pic>
        <p:nvPicPr>
          <p:cNvPr id="29" name="Picture 28">
            <a:extLst>
              <a:ext uri="{FF2B5EF4-FFF2-40B4-BE49-F238E27FC236}">
                <a16:creationId xmlns:a16="http://schemas.microsoft.com/office/drawing/2014/main" id="{A868ECB2-4926-46D9-99A4-1BB5F1EDCF8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335167" y="2901"/>
            <a:ext cx="3599688" cy="6852197"/>
          </a:xfrm>
          <a:prstGeom prst="rect">
            <a:avLst/>
          </a:prstGeom>
        </p:spPr>
      </p:pic>
      <p:sp>
        <p:nvSpPr>
          <p:cNvPr id="30" name="Rectangle 29">
            <a:extLst>
              <a:ext uri="{FF2B5EF4-FFF2-40B4-BE49-F238E27FC236}">
                <a16:creationId xmlns:a16="http://schemas.microsoft.com/office/drawing/2014/main" id="{C825AEDE-2D4D-45F6-95C2-0AAA003D1293}"/>
              </a:ext>
              <a:ext uri="{C183D7F6-B498-43B3-948B-1728B52AA6E4}">
                <adec:decorative xmlns:adec="http://schemas.microsoft.com/office/drawing/2017/decorative" val="1"/>
              </a:ext>
            </a:extLst>
          </p:cNvPr>
          <p:cNvSpPr/>
          <p:nvPr/>
        </p:nvSpPr>
        <p:spPr>
          <a:xfrm rot="5400000">
            <a:off x="9092578" y="3383214"/>
            <a:ext cx="5898941" cy="1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Tree>
    <p:extLst>
      <p:ext uri="{BB962C8B-B14F-4D97-AF65-F5344CB8AC3E}">
        <p14:creationId xmlns:p14="http://schemas.microsoft.com/office/powerpoint/2010/main" val="74345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E80107A-A5EB-4B2F-AEAD-EC7AB07C5B19}"/>
              </a:ext>
              <a:ext uri="{C183D7F6-B498-43B3-948B-1728B52AA6E4}">
                <adec:decorative xmlns:adec="http://schemas.microsoft.com/office/drawing/2017/decorative" val="1"/>
              </a:ext>
            </a:extLst>
          </p:cNvPr>
          <p:cNvSpPr/>
          <p:nvPr/>
        </p:nvSpPr>
        <p:spPr>
          <a:xfrm>
            <a:off x="261257" y="0"/>
            <a:ext cx="2726872"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pic>
        <p:nvPicPr>
          <p:cNvPr id="4" name="Picture 3">
            <a:extLst>
              <a:ext uri="{FF2B5EF4-FFF2-40B4-BE49-F238E27FC236}">
                <a16:creationId xmlns:a16="http://schemas.microsoft.com/office/drawing/2014/main" id="{AEA01BD6-B558-469E-B67F-109AFF07D63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73881" y="-221507"/>
            <a:ext cx="6730099" cy="7677173"/>
          </a:xfrm>
          <a:prstGeom prst="rect">
            <a:avLst/>
          </a:prstGeom>
        </p:spPr>
      </p:pic>
      <p:pic>
        <p:nvPicPr>
          <p:cNvPr id="12" name="Picture 11">
            <a:extLst>
              <a:ext uri="{FF2B5EF4-FFF2-40B4-BE49-F238E27FC236}">
                <a16:creationId xmlns:a16="http://schemas.microsoft.com/office/drawing/2014/main" id="{471C707D-3E5F-40F1-B19B-18F85D9D9DC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09459" y="0"/>
            <a:ext cx="2342937" cy="885486"/>
          </a:xfrm>
          <a:prstGeom prst="rect">
            <a:avLst/>
          </a:prstGeom>
          <a:effectLst/>
        </p:spPr>
      </p:pic>
      <p:sp>
        <p:nvSpPr>
          <p:cNvPr id="29" name="Rectangle 28">
            <a:extLst>
              <a:ext uri="{FF2B5EF4-FFF2-40B4-BE49-F238E27FC236}">
                <a16:creationId xmlns:a16="http://schemas.microsoft.com/office/drawing/2014/main" id="{30667372-C471-49FB-8ABB-AB8FAF37C434}"/>
              </a:ext>
              <a:ext uri="{C183D7F6-B498-43B3-948B-1728B52AA6E4}">
                <adec:decorative xmlns:adec="http://schemas.microsoft.com/office/drawing/2017/decorative" val="1"/>
              </a:ext>
            </a:extLst>
          </p:cNvPr>
          <p:cNvSpPr/>
          <p:nvPr/>
        </p:nvSpPr>
        <p:spPr>
          <a:xfrm rot="5400000">
            <a:off x="9092578" y="3383214"/>
            <a:ext cx="5898941" cy="1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30" name="מציין מיקום תוכן 3">
            <a:extLst>
              <a:ext uri="{FF2B5EF4-FFF2-40B4-BE49-F238E27FC236}">
                <a16:creationId xmlns:a16="http://schemas.microsoft.com/office/drawing/2014/main" id="{4F77CFC7-ACFC-45A6-ABF4-EF24FD4E36F0}"/>
              </a:ext>
            </a:extLst>
          </p:cNvPr>
          <p:cNvSpPr txBox="1">
            <a:spLocks/>
          </p:cNvSpPr>
          <p:nvPr/>
        </p:nvSpPr>
        <p:spPr>
          <a:xfrm>
            <a:off x="5818909" y="1166400"/>
            <a:ext cx="5802431" cy="4901357"/>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228600" indent="-228600" algn="r" defTabSz="914400" rtl="1" eaLnBrk="1" latinLnBrk="0" hangingPunct="1">
              <a:lnSpc>
                <a:spcPct val="90000"/>
              </a:lnSpc>
              <a:spcBef>
                <a:spcPts val="1000"/>
              </a:spcBef>
              <a:buClr>
                <a:srgbClr val="84BD00"/>
              </a:buClr>
              <a:buFont typeface="Wingdings" panose="05000000000000000000" pitchFamily="2" charset="2"/>
              <a:buChar char="§"/>
              <a:defRPr sz="2000" kern="1200">
                <a:solidFill>
                  <a:srgbClr val="333333"/>
                </a:solidFill>
                <a:latin typeface="+mn-lt"/>
                <a:ea typeface="+mn-ea"/>
                <a:cs typeface="Spoiler" pitchFamily="2" charset="-79"/>
              </a:defRPr>
            </a:lvl1pPr>
            <a:lvl2pPr marL="685800" indent="-228600" algn="r" defTabSz="914400" rtl="1" eaLnBrk="1" latinLnBrk="0" hangingPunct="1">
              <a:lnSpc>
                <a:spcPct val="90000"/>
              </a:lnSpc>
              <a:spcBef>
                <a:spcPts val="500"/>
              </a:spcBef>
              <a:buClr>
                <a:srgbClr val="84BD00"/>
              </a:buClr>
              <a:buFont typeface="Wingdings" panose="05000000000000000000" pitchFamily="2" charset="2"/>
              <a:buChar char="§"/>
              <a:defRPr sz="1800" kern="1200">
                <a:solidFill>
                  <a:srgbClr val="333333"/>
                </a:solidFill>
                <a:latin typeface="+mn-lt"/>
                <a:ea typeface="+mn-ea"/>
                <a:cs typeface="Spoiler" pitchFamily="2" charset="-79"/>
              </a:defRPr>
            </a:lvl2pPr>
            <a:lvl3pPr marL="1143000" indent="-228600" algn="r" defTabSz="914400" rtl="1" eaLnBrk="1" latinLnBrk="0" hangingPunct="1">
              <a:lnSpc>
                <a:spcPct val="90000"/>
              </a:lnSpc>
              <a:spcBef>
                <a:spcPts val="500"/>
              </a:spcBef>
              <a:buClr>
                <a:srgbClr val="84BD00"/>
              </a:buClr>
              <a:buFont typeface="Wingdings" panose="05000000000000000000" pitchFamily="2" charset="2"/>
              <a:buChar char="§"/>
              <a:defRPr sz="1600" kern="1200">
                <a:solidFill>
                  <a:srgbClr val="333333"/>
                </a:solidFill>
                <a:latin typeface="+mn-lt"/>
                <a:ea typeface="+mn-ea"/>
                <a:cs typeface="Spoiler" pitchFamily="2" charset="-79"/>
              </a:defRPr>
            </a:lvl3pPr>
            <a:lvl4pPr marL="1600200" indent="-228600" algn="r" defTabSz="914400" rtl="1" eaLnBrk="1" latinLnBrk="0" hangingPunct="1">
              <a:lnSpc>
                <a:spcPct val="90000"/>
              </a:lnSpc>
              <a:spcBef>
                <a:spcPts val="500"/>
              </a:spcBef>
              <a:buClr>
                <a:srgbClr val="84BD00"/>
              </a:buClr>
              <a:buFont typeface="Wingdings" panose="05000000000000000000" pitchFamily="2" charset="2"/>
              <a:buChar char="§"/>
              <a:defRPr sz="1400" kern="1200">
                <a:solidFill>
                  <a:srgbClr val="333333"/>
                </a:solidFill>
                <a:latin typeface="+mn-lt"/>
                <a:ea typeface="+mn-ea"/>
                <a:cs typeface="Spoiler" pitchFamily="2" charset="-79"/>
              </a:defRPr>
            </a:lvl4pPr>
            <a:lvl5pPr marL="2057400" indent="-228600" algn="r" defTabSz="914400" rtl="1" eaLnBrk="1" latinLnBrk="0" hangingPunct="1">
              <a:lnSpc>
                <a:spcPct val="90000"/>
              </a:lnSpc>
              <a:spcBef>
                <a:spcPts val="500"/>
              </a:spcBef>
              <a:buClr>
                <a:srgbClr val="84BD00"/>
              </a:buClr>
              <a:buFont typeface="Wingdings" panose="05000000000000000000" pitchFamily="2" charset="2"/>
              <a:buChar char="§"/>
              <a:defRPr sz="1400" kern="1200">
                <a:solidFill>
                  <a:srgbClr val="333333"/>
                </a:solidFill>
                <a:latin typeface="+mn-lt"/>
                <a:ea typeface="+mn-ea"/>
                <a:cs typeface="Spoiler"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2400"/>
              </a:spcBef>
              <a:defRPr/>
            </a:pPr>
            <a:r>
              <a:rPr lang="he-IL" sz="2300" dirty="0">
                <a:solidFill>
                  <a:srgbClr val="005445"/>
                </a:solidFill>
                <a:latin typeface="Atlas AAA" panose="020B0504020202020204" pitchFamily="34" charset="-79"/>
                <a:cs typeface="Atlas AAA" panose="020B0504020202020204" pitchFamily="34" charset="-79"/>
              </a:rPr>
              <a:t>ידע, מודעות, תודעה</a:t>
            </a:r>
          </a:p>
          <a:p>
            <a:pPr>
              <a:lnSpc>
                <a:spcPct val="150000"/>
              </a:lnSpc>
              <a:spcBef>
                <a:spcPts val="2400"/>
              </a:spcBef>
              <a:defRPr/>
            </a:pPr>
            <a:r>
              <a:rPr lang="he-IL" sz="2300" dirty="0">
                <a:solidFill>
                  <a:srgbClr val="005445"/>
                </a:solidFill>
                <a:latin typeface="Atlas AAA" panose="020B0504020202020204" pitchFamily="34" charset="-79"/>
                <a:cs typeface="Atlas AAA" panose="020B0504020202020204" pitchFamily="34" charset="-79"/>
              </a:rPr>
              <a:t>ידע, מודעות, התנהגות</a:t>
            </a:r>
          </a:p>
          <a:p>
            <a:pPr>
              <a:lnSpc>
                <a:spcPct val="150000"/>
              </a:lnSpc>
              <a:spcBef>
                <a:spcPts val="2400"/>
              </a:spcBef>
              <a:defRPr/>
            </a:pPr>
            <a:r>
              <a:rPr lang="he-IL" sz="2300" dirty="0">
                <a:solidFill>
                  <a:srgbClr val="005445"/>
                </a:solidFill>
                <a:latin typeface="Atlas AAA" panose="020B0504020202020204" pitchFamily="34" charset="-79"/>
                <a:cs typeface="Atlas AAA" panose="020B0504020202020204" pitchFamily="34" charset="-79"/>
              </a:rPr>
              <a:t>פאסיביות ואקטיביות (רמות של שמירת טבע?)</a:t>
            </a:r>
          </a:p>
          <a:p>
            <a:pPr>
              <a:lnSpc>
                <a:spcPct val="150000"/>
              </a:lnSpc>
              <a:spcBef>
                <a:spcPts val="2400"/>
              </a:spcBef>
              <a:defRPr/>
            </a:pPr>
            <a:r>
              <a:rPr lang="he-IL" sz="2300" dirty="0">
                <a:solidFill>
                  <a:srgbClr val="005445"/>
                </a:solidFill>
                <a:latin typeface="Atlas AAA" panose="020B0504020202020204" pitchFamily="34" charset="-79"/>
                <a:cs typeface="Atlas AAA" panose="020B0504020202020204" pitchFamily="34" charset="-79"/>
              </a:rPr>
              <a:t>מדד חיבור לטבע והכחדת החוויה</a:t>
            </a:r>
          </a:p>
          <a:p>
            <a:pPr>
              <a:lnSpc>
                <a:spcPct val="150000"/>
              </a:lnSpc>
              <a:spcBef>
                <a:spcPts val="2400"/>
              </a:spcBef>
              <a:defRPr/>
            </a:pPr>
            <a:r>
              <a:rPr lang="he-IL" sz="2300" dirty="0">
                <a:solidFill>
                  <a:srgbClr val="005445"/>
                </a:solidFill>
                <a:latin typeface="Atlas AAA" panose="020B0504020202020204" pitchFamily="34" charset="-79"/>
                <a:cs typeface="Atlas AAA" panose="020B0504020202020204" pitchFamily="34" charset="-79"/>
              </a:rPr>
              <a:t>קשר לסביבה ולמקום / חינוך מבוסס מקום</a:t>
            </a:r>
          </a:p>
          <a:p>
            <a:pPr marL="228600" marR="0" lvl="0" indent="-228600" algn="r" defTabSz="914400" rtl="1" eaLnBrk="1" fontAlgn="auto" latinLnBrk="0" hangingPunct="1">
              <a:lnSpc>
                <a:spcPct val="150000"/>
              </a:lnSpc>
              <a:spcBef>
                <a:spcPts val="4800"/>
              </a:spcBef>
              <a:buClr>
                <a:srgbClr val="84BD00"/>
              </a:buClr>
              <a:buSzTx/>
              <a:buFont typeface="Wingdings" panose="05000000000000000000" pitchFamily="2" charset="2"/>
              <a:buChar char="§"/>
              <a:tabLst/>
              <a:defRPr/>
            </a:pPr>
            <a:r>
              <a:rPr kumimoji="0" lang="he-IL" sz="2300" b="0" i="0" u="none" strike="noStrike" kern="1200" cap="none" spc="0" normalizeH="0" baseline="0" noProof="0" dirty="0">
                <a:ln>
                  <a:noFill/>
                </a:ln>
                <a:solidFill>
                  <a:srgbClr val="005445"/>
                </a:solidFill>
                <a:effectLst/>
                <a:uLnTx/>
                <a:uFillTx/>
                <a:latin typeface="Atlas AAA" panose="020B0504020202020204" pitchFamily="34" charset="-79"/>
                <a:cs typeface="Atlas AAA" panose="020B0504020202020204" pitchFamily="34" charset="-79"/>
              </a:rPr>
              <a:t>קמפיינים</a:t>
            </a:r>
            <a:r>
              <a:rPr kumimoji="0" lang="he-IL" sz="2300" b="0" i="0" u="none" strike="noStrike" kern="1200" cap="none" spc="0" normalizeH="0" noProof="0" dirty="0">
                <a:ln>
                  <a:noFill/>
                </a:ln>
                <a:solidFill>
                  <a:srgbClr val="005445"/>
                </a:solidFill>
                <a:effectLst/>
                <a:uLnTx/>
                <a:uFillTx/>
                <a:latin typeface="Atlas AAA" panose="020B0504020202020204" pitchFamily="34" charset="-79"/>
                <a:cs typeface="Atlas AAA" panose="020B0504020202020204" pitchFamily="34" charset="-79"/>
              </a:rPr>
              <a:t> רומנטיים מהעבר, </a:t>
            </a:r>
            <a:r>
              <a:rPr lang="he-IL" sz="2300" dirty="0" err="1">
                <a:solidFill>
                  <a:srgbClr val="005445"/>
                </a:solidFill>
                <a:latin typeface="Atlas AAA" panose="020B0504020202020204" pitchFamily="34" charset="-79"/>
                <a:cs typeface="Atlas AAA" panose="020B0504020202020204" pitchFamily="34" charset="-79"/>
              </a:rPr>
              <a:t>משפיעני</a:t>
            </a:r>
            <a:r>
              <a:rPr lang="he-IL" sz="2300" dirty="0">
                <a:solidFill>
                  <a:srgbClr val="005445"/>
                </a:solidFill>
                <a:latin typeface="Atlas AAA" panose="020B0504020202020204" pitchFamily="34" charset="-79"/>
                <a:cs typeface="Atlas AAA" panose="020B0504020202020204" pitchFamily="34" charset="-79"/>
              </a:rPr>
              <a:t> רשת</a:t>
            </a:r>
            <a:endParaRPr kumimoji="0" lang="he-IL" sz="2300" b="0" i="0" u="none" strike="noStrike" kern="1200" cap="none" spc="0" normalizeH="0" baseline="0" noProof="0" dirty="0">
              <a:ln>
                <a:noFill/>
              </a:ln>
              <a:solidFill>
                <a:srgbClr val="005445"/>
              </a:solidFill>
              <a:effectLst/>
              <a:uLnTx/>
              <a:uFillTx/>
              <a:latin typeface="Atlas AAA" panose="020B0504020202020204" pitchFamily="34" charset="-79"/>
              <a:cs typeface="Atlas AAA" panose="020B0504020202020204" pitchFamily="34" charset="-79"/>
            </a:endParaRPr>
          </a:p>
          <a:p>
            <a:pPr marL="228600" marR="0" lvl="0" indent="-228600" algn="r" defTabSz="914400" rtl="1" eaLnBrk="1" fontAlgn="auto" latinLnBrk="0" hangingPunct="1">
              <a:lnSpc>
                <a:spcPct val="150000"/>
              </a:lnSpc>
              <a:spcBef>
                <a:spcPts val="1200"/>
              </a:spcBef>
              <a:spcAft>
                <a:spcPts val="0"/>
              </a:spcAft>
              <a:buClr>
                <a:srgbClr val="84BD00"/>
              </a:buClr>
              <a:buSzTx/>
              <a:buFont typeface="Wingdings" panose="05000000000000000000" pitchFamily="2" charset="2"/>
              <a:buChar char="§"/>
              <a:tabLst/>
              <a:defRPr/>
            </a:pPr>
            <a:endParaRPr kumimoji="0" lang="he-IL" sz="2100" b="0" i="0" u="none" strike="noStrike" kern="1200" cap="none" spc="0" normalizeH="0" baseline="0" noProof="0" dirty="0">
              <a:ln>
                <a:noFill/>
              </a:ln>
              <a:solidFill>
                <a:srgbClr val="005445"/>
              </a:solidFill>
              <a:effectLst/>
              <a:uLnTx/>
              <a:uFillTx/>
              <a:latin typeface="Atlas AAA" panose="020B0504020202020204" pitchFamily="34" charset="-79"/>
              <a:cs typeface="Atlas AAA" panose="020B0504020202020204" pitchFamily="34" charset="-79"/>
            </a:endParaRPr>
          </a:p>
        </p:txBody>
      </p:sp>
      <p:sp>
        <p:nvSpPr>
          <p:cNvPr id="31" name="TextBox 30">
            <a:extLst>
              <a:ext uri="{FF2B5EF4-FFF2-40B4-BE49-F238E27FC236}">
                <a16:creationId xmlns:a16="http://schemas.microsoft.com/office/drawing/2014/main" id="{D3C5B23A-5D73-4EEA-ABE1-77130E6BEDDB}"/>
              </a:ext>
            </a:extLst>
          </p:cNvPr>
          <p:cNvSpPr txBox="1">
            <a:spLocks noGrp="1"/>
          </p:cNvSpPr>
          <p:nvPr>
            <p:ph type="title" idx="4294967295"/>
          </p:nvPr>
        </p:nvSpPr>
        <p:spPr>
          <a:xfrm>
            <a:off x="6749123" y="314325"/>
            <a:ext cx="514418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he-IL" altLang="he-IL" sz="4000" b="1"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rPr>
              <a:t>הספרות בנושא ועוד</a:t>
            </a:r>
            <a:endParaRPr kumimoji="0" lang="en-150" sz="4000" b="0"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endParaRPr>
          </a:p>
        </p:txBody>
      </p:sp>
    </p:spTree>
    <p:extLst>
      <p:ext uri="{BB962C8B-B14F-4D97-AF65-F5344CB8AC3E}">
        <p14:creationId xmlns:p14="http://schemas.microsoft.com/office/powerpoint/2010/main" val="91329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7BC216-349F-41F7-AF29-3CF672E645B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9044" y="6098546"/>
            <a:ext cx="2045981" cy="706659"/>
          </a:xfrm>
          <a:prstGeom prst="rect">
            <a:avLst/>
          </a:prstGeom>
          <a:effectLst/>
        </p:spPr>
      </p:pic>
      <p:sp>
        <p:nvSpPr>
          <p:cNvPr id="33" name="TextBox 32">
            <a:extLst>
              <a:ext uri="{FF2B5EF4-FFF2-40B4-BE49-F238E27FC236}">
                <a16:creationId xmlns:a16="http://schemas.microsoft.com/office/drawing/2014/main" id="{0BB40DAD-7977-483E-9E8C-1835BE9B8556}"/>
              </a:ext>
            </a:extLst>
          </p:cNvPr>
          <p:cNvSpPr txBox="1">
            <a:spLocks noGrp="1"/>
          </p:cNvSpPr>
          <p:nvPr>
            <p:ph type="title" idx="4294967295"/>
          </p:nvPr>
        </p:nvSpPr>
        <p:spPr>
          <a:xfrm>
            <a:off x="1351158" y="174756"/>
            <a:ext cx="9518840" cy="4493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altLang="he-IL" sz="4000" b="1"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rPr>
              <a:t>איך הופכים אוהב/ת טבע לשומר/ת טבע -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altLang="he-IL" sz="4000" b="1"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rPr>
              <a:t>רעיונות מהקהל ושותפות ציבור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hlinkClick r:id="rId3"/>
              </a:rPr>
              <a:t>https://npacorexm.qualtrics.com/jfe/form/SV_6FHIGen0ycm6ByC</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tlas AAA" panose="020B0604020202020204" pitchFamily="34" charset="-79"/>
              <a:ea typeface="+mn-ea"/>
              <a:cs typeface="Atlas AAA" panose="020B0604020202020204" pitchFamily="34" charset="-79"/>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tlas AAA" panose="020B0604020202020204" pitchFamily="34" charset="-79"/>
              <a:ea typeface="+mn-ea"/>
              <a:cs typeface="Atlas AAA" panose="020B0604020202020204" pitchFamily="34" charset="-79"/>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he-IL" sz="4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he-IL" altLang="he-IL" sz="4000" b="1"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en-150" sz="4000" b="0" i="0" u="none" strike="noStrike" kern="1200" cap="none" spc="0" normalizeH="0" baseline="0" noProof="0" dirty="0">
              <a:ln>
                <a:noFill/>
              </a:ln>
              <a:solidFill>
                <a:srgbClr val="005445"/>
              </a:solidFill>
              <a:effectLst/>
              <a:uLnTx/>
              <a:uFillTx/>
              <a:latin typeface="Atlas AAA" panose="020B0504020202020204" pitchFamily="34" charset="-79"/>
              <a:ea typeface="+mn-ea"/>
              <a:cs typeface="Atlas AAA" panose="020B0504020202020204" pitchFamily="34" charset="-79"/>
            </a:endParaRPr>
          </a:p>
        </p:txBody>
      </p:sp>
      <p:sp>
        <p:nvSpPr>
          <p:cNvPr id="35" name="Rectangle 34">
            <a:extLst>
              <a:ext uri="{FF2B5EF4-FFF2-40B4-BE49-F238E27FC236}">
                <a16:creationId xmlns:a16="http://schemas.microsoft.com/office/drawing/2014/main" id="{F37F3014-0BD9-4C15-9647-A7B3E2C5565D}"/>
              </a:ext>
              <a:ext uri="{C183D7F6-B498-43B3-948B-1728B52AA6E4}">
                <adec:decorative xmlns:adec="http://schemas.microsoft.com/office/drawing/2017/decorative" val="1"/>
              </a:ext>
            </a:extLst>
          </p:cNvPr>
          <p:cNvSpPr/>
          <p:nvPr/>
        </p:nvSpPr>
        <p:spPr>
          <a:xfrm rot="5400000">
            <a:off x="9092578" y="3383214"/>
            <a:ext cx="5898941" cy="1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4" name="מלבן 3">
            <a:extLst>
              <a:ext uri="{C183D7F6-B498-43B3-948B-1728B52AA6E4}">
                <adec:decorative xmlns:adec="http://schemas.microsoft.com/office/drawing/2017/decorative" val="1"/>
              </a:ext>
            </a:extLst>
          </p:cNvPr>
          <p:cNvSpPr/>
          <p:nvPr/>
        </p:nvSpPr>
        <p:spPr>
          <a:xfrm>
            <a:off x="3048000" y="3105835"/>
            <a:ext cx="6096000" cy="369332"/>
          </a:xfrm>
          <a:prstGeom prst="rect">
            <a:avLst/>
          </a:prstGeom>
        </p:spPr>
        <p:txBody>
          <a:bodyPr>
            <a:spAutoFit/>
          </a:bodyPr>
          <a:lstStyle/>
          <a:p>
            <a:endParaRPr lang="he-IL" dirty="0"/>
          </a:p>
        </p:txBody>
      </p:sp>
      <p:pic>
        <p:nvPicPr>
          <p:cNvPr id="6" name="תמונה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69474" y="1928553"/>
            <a:ext cx="4547062" cy="4547062"/>
          </a:xfrm>
          <a:prstGeom prst="rect">
            <a:avLst/>
          </a:prstGeom>
        </p:spPr>
      </p:pic>
    </p:spTree>
    <p:extLst>
      <p:ext uri="{BB962C8B-B14F-4D97-AF65-F5344CB8AC3E}">
        <p14:creationId xmlns:p14="http://schemas.microsoft.com/office/powerpoint/2010/main" val="7016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11A69F-6D03-4A4C-9588-7AB4DA1EBD1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descr="לוגו רשות הטבע והגנים">
            <a:extLst>
              <a:ext uri="{FF2B5EF4-FFF2-40B4-BE49-F238E27FC236}">
                <a16:creationId xmlns:a16="http://schemas.microsoft.com/office/drawing/2014/main" id="{10FB65FC-AE8F-4E44-8B10-FD45771882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5250" y="2946051"/>
            <a:ext cx="1241501" cy="965898"/>
          </a:xfrm>
          <a:prstGeom prst="rect">
            <a:avLst/>
          </a:prstGeom>
        </p:spPr>
      </p:pic>
      <p:pic>
        <p:nvPicPr>
          <p:cNvPr id="29" name="Picture 28">
            <a:extLst>
              <a:ext uri="{FF2B5EF4-FFF2-40B4-BE49-F238E27FC236}">
                <a16:creationId xmlns:a16="http://schemas.microsoft.com/office/drawing/2014/main" id="{ED15614D-6953-4233-A1C8-201164EEA59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2078" y="6358207"/>
            <a:ext cx="1767844" cy="301753"/>
          </a:xfrm>
          <a:prstGeom prst="rect">
            <a:avLst/>
          </a:prstGeom>
        </p:spPr>
      </p:pic>
      <p:sp>
        <p:nvSpPr>
          <p:cNvPr id="2" name="כותרת 1">
            <a:extLst>
              <a:ext uri="{FF2B5EF4-FFF2-40B4-BE49-F238E27FC236}">
                <a16:creationId xmlns:a16="http://schemas.microsoft.com/office/drawing/2014/main" id="{8BDCD2BF-36AB-8956-A3F2-228BFF42438E}"/>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he-IL" dirty="0"/>
              <a:t>תודה</a:t>
            </a:r>
          </a:p>
        </p:txBody>
      </p:sp>
    </p:spTree>
    <p:extLst>
      <p:ext uri="{BB962C8B-B14F-4D97-AF65-F5344CB8AC3E}">
        <p14:creationId xmlns:p14="http://schemas.microsoft.com/office/powerpoint/2010/main" val="98096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Ipsos">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008E94"/>
      </a:hlink>
      <a:folHlink>
        <a:srgbClr val="1F497D"/>
      </a:folHlink>
    </a:clrScheme>
    <a:fontScheme name="Fieldwork Internation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1467</TotalTime>
  <Words>401</Words>
  <Application>Microsoft Office PowerPoint</Application>
  <PresentationFormat>מסך רחב</PresentationFormat>
  <Paragraphs>59</Paragraphs>
  <Slides>9</Slides>
  <Notes>1</Notes>
  <HiddenSlides>0</HiddenSlides>
  <MMClips>0</MMClips>
  <ScaleCrop>false</ScaleCrop>
  <HeadingPairs>
    <vt:vector size="8" baseType="variant">
      <vt:variant>
        <vt:lpstr>גופנים בשימוש</vt:lpstr>
      </vt:variant>
      <vt:variant>
        <vt:i4>7</vt:i4>
      </vt:variant>
      <vt:variant>
        <vt:lpstr>ערכת נושא</vt:lpstr>
      </vt:variant>
      <vt:variant>
        <vt:i4>3</vt:i4>
      </vt:variant>
      <vt:variant>
        <vt:lpstr>שרתי OLE מוטבעים</vt:lpstr>
      </vt:variant>
      <vt:variant>
        <vt:i4>1</vt:i4>
      </vt:variant>
      <vt:variant>
        <vt:lpstr>כותרות שקופיות</vt:lpstr>
      </vt:variant>
      <vt:variant>
        <vt:i4>9</vt:i4>
      </vt:variant>
    </vt:vector>
  </HeadingPairs>
  <TitlesOfParts>
    <vt:vector size="20" baseType="lpstr">
      <vt:lpstr>Arial</vt:lpstr>
      <vt:lpstr>Arial Black</vt:lpstr>
      <vt:lpstr>Atlas AAA</vt:lpstr>
      <vt:lpstr>Calibri</vt:lpstr>
      <vt:lpstr>Calibri Light</vt:lpstr>
      <vt:lpstr>HelveticaNeueLT Std Lt Cn</vt:lpstr>
      <vt:lpstr>Wingdings</vt:lpstr>
      <vt:lpstr>Office Theme</vt:lpstr>
      <vt:lpstr>blank</vt:lpstr>
      <vt:lpstr>IPSOS - Classical Template - 16x9</vt:lpstr>
      <vt:lpstr>Diapositive think-cell</vt:lpstr>
      <vt:lpstr>כנס יום המדע </vt:lpstr>
      <vt:lpstr>רקע</vt:lpstr>
      <vt:lpstr>שביעות רצון כללית – השוואה לסקרים קודמים</vt:lpstr>
      <vt:lpstr>נשמרת הרמה הגבוהה של החיבור הרגשי של המנויים עם רט"ג ואף יש אינדיקציה להתחזקות קשר זה בהשוואה לגל קודם. </vt:lpstr>
      <vt:lpstr>תדמית וחיבור רגשי</vt:lpstr>
      <vt:lpstr>ועדיין... חוסר מרכזי:  האם אהבת טבע היא גם שמירת טבע?  </vt:lpstr>
      <vt:lpstr>הספרות בנושא ועוד</vt:lpstr>
      <vt:lpstr>איך הופכים אוהב/ת טבע לשומר/ת טבע -  רעיונות מהקהל ושותפות ציבור  https://npacorexm.qualtrics.com/jfe/form/SV_6FHIGen0ycm6ByC     </vt:lpstr>
      <vt:lpstr>תודה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Pleskvo</dc:creator>
  <cp:lastModifiedBy>גילה גרטל</cp:lastModifiedBy>
  <cp:revision>89</cp:revision>
  <dcterms:created xsi:type="dcterms:W3CDTF">2021-02-17T08:40:25Z</dcterms:created>
  <dcterms:modified xsi:type="dcterms:W3CDTF">2023-12-05T15:43:08Z</dcterms:modified>
</cp:coreProperties>
</file>