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6" r:id="rId3"/>
  </p:sldMasterIdLst>
  <p:notesMasterIdLst>
    <p:notesMasterId r:id="rId20"/>
  </p:notesMasterIdLst>
  <p:handoutMasterIdLst>
    <p:handoutMasterId r:id="rId21"/>
  </p:handoutMasterIdLst>
  <p:sldIdLst>
    <p:sldId id="256" r:id="rId4"/>
    <p:sldId id="284" r:id="rId5"/>
    <p:sldId id="294" r:id="rId6"/>
    <p:sldId id="287" r:id="rId7"/>
    <p:sldId id="292" r:id="rId8"/>
    <p:sldId id="291" r:id="rId9"/>
    <p:sldId id="257" r:id="rId10"/>
    <p:sldId id="258" r:id="rId11"/>
    <p:sldId id="293" r:id="rId12"/>
    <p:sldId id="276" r:id="rId13"/>
    <p:sldId id="259" r:id="rId14"/>
    <p:sldId id="266" r:id="rId15"/>
    <p:sldId id="285" r:id="rId16"/>
    <p:sldId id="286" r:id="rId17"/>
    <p:sldId id="272" r:id="rId18"/>
    <p:sldId id="26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555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9CC6"/>
    <a:srgbClr val="E87159"/>
    <a:srgbClr val="49BDF0"/>
    <a:srgbClr val="E76D1A"/>
    <a:srgbClr val="EB7255"/>
    <a:srgbClr val="EB7154"/>
    <a:srgbClr val="B8D82B"/>
    <a:srgbClr val="004437"/>
    <a:srgbClr val="F8E258"/>
    <a:srgbClr val="2041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5" autoAdjust="0"/>
    <p:restoredTop sz="86388" autoAdjust="0"/>
  </p:normalViewPr>
  <p:slideViewPr>
    <p:cSldViewPr snapToGrid="0" showGuides="1">
      <p:cViewPr varScale="1">
        <p:scale>
          <a:sx n="57" d="100"/>
          <a:sy n="57" d="100"/>
        </p:scale>
        <p:origin x="236" y="44"/>
      </p:cViewPr>
      <p:guideLst>
        <p:guide orient="horz" pos="2160"/>
        <p:guide pos="5556"/>
      </p:guideLst>
    </p:cSldViewPr>
  </p:slideViewPr>
  <p:outlineViewPr>
    <p:cViewPr>
      <p:scale>
        <a:sx n="33" d="100"/>
        <a:sy n="33" d="100"/>
      </p:scale>
      <p:origin x="0" y="-812"/>
    </p:cViewPr>
  </p:outlineViewPr>
  <p:notesTextViewPr>
    <p:cViewPr>
      <p:scale>
        <a:sx n="1" d="1"/>
        <a:sy n="1" d="1"/>
      </p:scale>
      <p:origin x="0" y="0"/>
    </p:cViewPr>
  </p:notesTextViewPr>
  <p:notesViewPr>
    <p:cSldViewPr snapToGrid="0" showGuides="1">
      <p:cViewPr varScale="1">
        <p:scale>
          <a:sx n="81" d="100"/>
          <a:sy n="81" d="100"/>
        </p:scale>
        <p:origin x="389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5DA2AD2-E159-493C-B36B-56A56D87A572}" type="datetimeFigureOut">
              <a:rPr lang="en-GB" smtClean="0"/>
              <a:t>15/11/2023</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4ACF21D-9888-4C21-B75E-8DCB990ECD0F}" type="slidenum">
              <a:rPr lang="en-GB" smtClean="0"/>
              <a:t>‹#›</a:t>
            </a:fld>
            <a:endParaRPr lang="en-GB"/>
          </a:p>
        </p:txBody>
      </p:sp>
    </p:spTree>
    <p:extLst>
      <p:ext uri="{BB962C8B-B14F-4D97-AF65-F5344CB8AC3E}">
        <p14:creationId xmlns:p14="http://schemas.microsoft.com/office/powerpoint/2010/main" val="931979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3C3AE5-A434-4F95-8D28-093488A647E5}" type="datetimeFigureOut">
              <a:rPr lang="en-GB" smtClean="0"/>
              <a:t>15/11/2023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ACBC8D-DB39-46D7-9837-478B9C6F3BB9}" type="slidenum">
              <a:rPr lang="en-GB" smtClean="0"/>
              <a:t>‹#›</a:t>
            </a:fld>
            <a:endParaRPr lang="en-GB"/>
          </a:p>
        </p:txBody>
      </p:sp>
    </p:spTree>
    <p:extLst>
      <p:ext uri="{BB962C8B-B14F-4D97-AF65-F5344CB8AC3E}">
        <p14:creationId xmlns:p14="http://schemas.microsoft.com/office/powerpoint/2010/main" val="610870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45ACBC8D-DB39-46D7-9837-478B9C6F3BB9}" type="slidenum">
              <a:rPr lang="en-GB" smtClean="0"/>
              <a:t>12</a:t>
            </a:fld>
            <a:endParaRPr lang="en-GB"/>
          </a:p>
        </p:txBody>
      </p:sp>
    </p:spTree>
    <p:extLst>
      <p:ext uri="{BB962C8B-B14F-4D97-AF65-F5344CB8AC3E}">
        <p14:creationId xmlns:p14="http://schemas.microsoft.com/office/powerpoint/2010/main" val="4096083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0" y="2526861"/>
            <a:ext cx="9144000" cy="3228988"/>
          </a:xfrm>
        </p:spPr>
        <p:txBody>
          <a:bodyPr/>
          <a:lstStyle/>
          <a:p>
            <a:r>
              <a:rPr lang="he-IL" dirty="0"/>
              <a:t>תמונה</a:t>
            </a:r>
            <a:endParaRPr lang="en-GB" dirty="0"/>
          </a:p>
        </p:txBody>
      </p:sp>
      <p:sp>
        <p:nvSpPr>
          <p:cNvPr id="2" name="Title 1"/>
          <p:cNvSpPr>
            <a:spLocks noGrp="1"/>
          </p:cNvSpPr>
          <p:nvPr>
            <p:ph type="ctrTitle" hasCustomPrompt="1"/>
          </p:nvPr>
        </p:nvSpPr>
        <p:spPr>
          <a:xfrm>
            <a:off x="5064368" y="1266092"/>
            <a:ext cx="4026877" cy="713434"/>
          </a:xfrm>
        </p:spPr>
        <p:txBody>
          <a:bodyPr anchor="b">
            <a:normAutofit/>
          </a:bodyPr>
          <a:lstStyle>
            <a:lvl1pPr algn="ctr">
              <a:defRPr sz="4800">
                <a:solidFill>
                  <a:srgbClr val="49BDF0"/>
                </a:solidFill>
                <a:cs typeface="+mn-cs"/>
              </a:defRPr>
            </a:lvl1pPr>
          </a:lstStyle>
          <a:p>
            <a:r>
              <a:rPr lang="he-IL" dirty="0"/>
              <a:t>כותרת ראשית</a:t>
            </a:r>
            <a:endParaRPr lang="en-US" dirty="0"/>
          </a:p>
        </p:txBody>
      </p:sp>
    </p:spTree>
    <p:extLst>
      <p:ext uri="{BB962C8B-B14F-4D97-AF65-F5344CB8AC3E}">
        <p14:creationId xmlns:p14="http://schemas.microsoft.com/office/powerpoint/2010/main" val="3722497685"/>
      </p:ext>
    </p:extLst>
  </p:cSld>
  <p:clrMapOvr>
    <a:masterClrMapping/>
  </p:clrMapOvr>
  <p:extLst>
    <p:ext uri="{DCECCB84-F9BA-43D5-87BE-67443E8EF086}">
      <p15:sldGuideLst xmlns:p15="http://schemas.microsoft.com/office/powerpoint/2012/main">
        <p15:guide id="1" orient="horz" pos="66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6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6962" y="1902525"/>
            <a:ext cx="7423848" cy="318161"/>
          </a:xfrm>
        </p:spPr>
        <p:txBody>
          <a:bodyPr>
            <a:noAutofit/>
          </a:bodyPr>
          <a:lstStyle>
            <a:lvl1pPr algn="r">
              <a:defRPr sz="3800" b="1">
                <a:solidFill>
                  <a:srgbClr val="B8D82B"/>
                </a:solidFill>
                <a:cs typeface="+mn-cs"/>
              </a:defRPr>
            </a:lvl1pPr>
          </a:lstStyle>
          <a:p>
            <a:r>
              <a:rPr lang="he-IL" dirty="0"/>
              <a:t>כותרת לדוגמה</a:t>
            </a:r>
            <a:endParaRPr lang="en-GB" dirty="0"/>
          </a:p>
        </p:txBody>
      </p:sp>
      <p:sp>
        <p:nvSpPr>
          <p:cNvPr id="9" name="Text Placeholder 8"/>
          <p:cNvSpPr>
            <a:spLocks noGrp="1"/>
          </p:cNvSpPr>
          <p:nvPr>
            <p:ph type="body" sz="quarter" idx="13" hasCustomPrompt="1"/>
          </p:nvPr>
        </p:nvSpPr>
        <p:spPr>
          <a:xfrm>
            <a:off x="3541573" y="2262383"/>
            <a:ext cx="5329237" cy="523875"/>
          </a:xfrm>
        </p:spPr>
        <p:txBody>
          <a:bodyPr/>
          <a:lstStyle>
            <a:lvl1pPr marL="0" indent="0" algn="r" rtl="1">
              <a:buNone/>
              <a:defRPr sz="2800"/>
            </a:lvl1pPr>
          </a:lstStyle>
          <a:p>
            <a:r>
              <a:rPr lang="he-IL" sz="1700" b="1" dirty="0">
                <a:solidFill>
                  <a:srgbClr val="004437"/>
                </a:solidFill>
              </a:rPr>
              <a:t>כותרת משנה לדוגמה</a:t>
            </a:r>
            <a:endParaRPr lang="en-GB" sz="1700" b="1" dirty="0">
              <a:solidFill>
                <a:srgbClr val="004437"/>
              </a:solidFill>
            </a:endParaRPr>
          </a:p>
        </p:txBody>
      </p:sp>
      <p:pic>
        <p:nvPicPr>
          <p:cNvPr id="1026" name="Picture 2" descr="G:\שיווק\איורים\איורים ים\איורים ים\איורים-ים-23.png"/>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t="-7921"/>
          <a:stretch/>
        </p:blipFill>
        <p:spPr bwMode="auto">
          <a:xfrm>
            <a:off x="0" y="5322013"/>
            <a:ext cx="2825393" cy="1535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9283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6962" y="1902525"/>
            <a:ext cx="7423848" cy="318161"/>
          </a:xfrm>
        </p:spPr>
        <p:txBody>
          <a:bodyPr>
            <a:noAutofit/>
          </a:bodyPr>
          <a:lstStyle>
            <a:lvl1pPr algn="r">
              <a:defRPr sz="3800" b="1">
                <a:solidFill>
                  <a:srgbClr val="49BDF0"/>
                </a:solidFill>
                <a:cs typeface="+mn-cs"/>
              </a:defRPr>
            </a:lvl1pPr>
          </a:lstStyle>
          <a:p>
            <a:r>
              <a:rPr lang="he-IL" dirty="0"/>
              <a:t>כותרת לדוגמה</a:t>
            </a:r>
            <a:endParaRPr lang="en-GB" dirty="0"/>
          </a:p>
        </p:txBody>
      </p:sp>
      <p:sp>
        <p:nvSpPr>
          <p:cNvPr id="9" name="Text Placeholder 8"/>
          <p:cNvSpPr>
            <a:spLocks noGrp="1"/>
          </p:cNvSpPr>
          <p:nvPr>
            <p:ph type="body" sz="quarter" idx="13" hasCustomPrompt="1"/>
          </p:nvPr>
        </p:nvSpPr>
        <p:spPr>
          <a:xfrm>
            <a:off x="3541573" y="2262383"/>
            <a:ext cx="5329237" cy="523875"/>
          </a:xfrm>
        </p:spPr>
        <p:txBody>
          <a:bodyPr/>
          <a:lstStyle>
            <a:lvl1pPr marL="0" indent="0" algn="r" rtl="1">
              <a:buNone/>
              <a:defRPr sz="2800"/>
            </a:lvl1pPr>
          </a:lstStyle>
          <a:p>
            <a:r>
              <a:rPr lang="he-IL" sz="1700" b="1" dirty="0">
                <a:solidFill>
                  <a:srgbClr val="004437"/>
                </a:solidFill>
              </a:rPr>
              <a:t>כותרת משנה לדוגמה</a:t>
            </a:r>
            <a:endParaRPr lang="en-GB" sz="1700" b="1" dirty="0">
              <a:solidFill>
                <a:srgbClr val="004437"/>
              </a:solidFill>
            </a:endParaRPr>
          </a:p>
        </p:txBody>
      </p:sp>
      <p:pic>
        <p:nvPicPr>
          <p:cNvPr id="1026" name="Picture 2" descr="G:\שיווק\איורים\איורים ים\איורים ים\איורים-ים-1.png"/>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t="-19174" r="-4390"/>
          <a:stretch/>
        </p:blipFill>
        <p:spPr bwMode="auto">
          <a:xfrm>
            <a:off x="0" y="4878388"/>
            <a:ext cx="2629431" cy="1979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5474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6962" y="1902525"/>
            <a:ext cx="7423848" cy="318161"/>
          </a:xfrm>
        </p:spPr>
        <p:txBody>
          <a:bodyPr>
            <a:noAutofit/>
          </a:bodyPr>
          <a:lstStyle>
            <a:lvl1pPr algn="r">
              <a:defRPr sz="3800" b="1">
                <a:solidFill>
                  <a:srgbClr val="EB7255"/>
                </a:solidFill>
                <a:cs typeface="+mn-cs"/>
              </a:defRPr>
            </a:lvl1pPr>
          </a:lstStyle>
          <a:p>
            <a:r>
              <a:rPr lang="he-IL" dirty="0"/>
              <a:t>שער משנה (חוצץ)</a:t>
            </a:r>
            <a:endParaRPr lang="en-GB" dirty="0"/>
          </a:p>
        </p:txBody>
      </p:sp>
      <p:pic>
        <p:nvPicPr>
          <p:cNvPr id="7170" name="Picture 2" descr="G:\שיווק\איורים\איורים PNG\IURIM-49.png"/>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2866" y="4443361"/>
            <a:ext cx="2322165" cy="1484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35483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1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6962" y="1902525"/>
            <a:ext cx="7423848" cy="318161"/>
          </a:xfrm>
        </p:spPr>
        <p:txBody>
          <a:bodyPr>
            <a:noAutofit/>
          </a:bodyPr>
          <a:lstStyle>
            <a:lvl1pPr algn="r">
              <a:defRPr sz="3800" b="1">
                <a:solidFill>
                  <a:srgbClr val="EB7255"/>
                </a:solidFill>
                <a:cs typeface="+mn-cs"/>
              </a:defRPr>
            </a:lvl1pPr>
          </a:lstStyle>
          <a:p>
            <a:r>
              <a:rPr lang="he-IL" dirty="0"/>
              <a:t>שער משנה (חוצץ)</a:t>
            </a:r>
            <a:endParaRPr lang="en-GB" dirty="0"/>
          </a:p>
        </p:txBody>
      </p:sp>
      <p:pic>
        <p:nvPicPr>
          <p:cNvPr id="6146" name="Picture 2" descr="G:\שיווק\איורים\איורים PNG\IURIM-45.png"/>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10275" y="3585680"/>
            <a:ext cx="1639052" cy="2342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7944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6962" y="1902525"/>
            <a:ext cx="7423848" cy="318161"/>
          </a:xfrm>
        </p:spPr>
        <p:txBody>
          <a:bodyPr>
            <a:noAutofit/>
          </a:bodyPr>
          <a:lstStyle>
            <a:lvl1pPr algn="r">
              <a:defRPr sz="3800" b="1">
                <a:solidFill>
                  <a:srgbClr val="B8D82B"/>
                </a:solidFill>
                <a:cs typeface="+mn-cs"/>
              </a:defRPr>
            </a:lvl1pPr>
          </a:lstStyle>
          <a:p>
            <a:r>
              <a:rPr lang="he-IL" dirty="0"/>
              <a:t>שער משנה (חוצץ)</a:t>
            </a:r>
            <a:endParaRPr lang="en-GB" dirty="0"/>
          </a:p>
        </p:txBody>
      </p:sp>
      <p:pic>
        <p:nvPicPr>
          <p:cNvPr id="6" name="Picture 5"/>
          <p:cNvPicPr>
            <a:picLocks noChangeAspect="1"/>
          </p:cNvPicPr>
          <p:nvPr userDrawn="1"/>
        </p:nvPicPr>
        <p:blipFill rotWithShape="1">
          <a:blip r:embed="rId3" cstate="email">
            <a:extLst>
              <a:ext uri="{28A0092B-C50C-407E-A947-70E740481C1C}">
                <a14:useLocalDpi xmlns:a14="http://schemas.microsoft.com/office/drawing/2010/main"/>
              </a:ext>
            </a:extLst>
          </a:blip>
          <a:srcRect b="2288"/>
          <a:stretch/>
        </p:blipFill>
        <p:spPr>
          <a:xfrm>
            <a:off x="1100664" y="4594835"/>
            <a:ext cx="2160000" cy="1383515"/>
          </a:xfrm>
          <a:prstGeom prst="rect">
            <a:avLst/>
          </a:prstGeom>
        </p:spPr>
      </p:pic>
    </p:spTree>
    <p:extLst>
      <p:ext uri="{BB962C8B-B14F-4D97-AF65-F5344CB8AC3E}">
        <p14:creationId xmlns:p14="http://schemas.microsoft.com/office/powerpoint/2010/main" val="40398940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6962" y="1902525"/>
            <a:ext cx="7423848" cy="318161"/>
          </a:xfrm>
        </p:spPr>
        <p:txBody>
          <a:bodyPr>
            <a:noAutofit/>
          </a:bodyPr>
          <a:lstStyle>
            <a:lvl1pPr algn="r">
              <a:defRPr sz="3800" b="1">
                <a:solidFill>
                  <a:srgbClr val="B8D82B"/>
                </a:solidFill>
                <a:cs typeface="+mn-cs"/>
              </a:defRPr>
            </a:lvl1pPr>
          </a:lstStyle>
          <a:p>
            <a:r>
              <a:rPr lang="he-IL" dirty="0"/>
              <a:t>שער משנה (חוצץ)</a:t>
            </a:r>
            <a:endParaRPr lang="en-GB" dirty="0"/>
          </a:p>
        </p:txBody>
      </p:sp>
      <p:pic>
        <p:nvPicPr>
          <p:cNvPr id="3074" name="Picture 2" descr="G:\שיווק\איורים\איורים ים\איורים ים\איורים-ים-22.png"/>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flipH="1">
            <a:off x="-1" y="4865954"/>
            <a:ext cx="3063991" cy="1082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247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6962" y="1902525"/>
            <a:ext cx="7423848" cy="318161"/>
          </a:xfrm>
        </p:spPr>
        <p:txBody>
          <a:bodyPr>
            <a:noAutofit/>
          </a:bodyPr>
          <a:lstStyle>
            <a:lvl1pPr algn="r">
              <a:defRPr sz="3800" b="1">
                <a:solidFill>
                  <a:srgbClr val="49BDF0"/>
                </a:solidFill>
                <a:cs typeface="+mn-cs"/>
              </a:defRPr>
            </a:lvl1pPr>
          </a:lstStyle>
          <a:p>
            <a:r>
              <a:rPr lang="he-IL" dirty="0"/>
              <a:t>שער משנה (חוצץ)</a:t>
            </a:r>
            <a:endParaRPr lang="en-GB" dirty="0"/>
          </a:p>
        </p:txBody>
      </p:sp>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1644" y="3784223"/>
            <a:ext cx="2160000" cy="2153487"/>
          </a:xfrm>
          <a:prstGeom prst="rect">
            <a:avLst/>
          </a:prstGeom>
        </p:spPr>
      </p:pic>
    </p:spTree>
    <p:extLst>
      <p:ext uri="{BB962C8B-B14F-4D97-AF65-F5344CB8AC3E}">
        <p14:creationId xmlns:p14="http://schemas.microsoft.com/office/powerpoint/2010/main" val="33027189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2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6962" y="1902525"/>
            <a:ext cx="7423848" cy="318161"/>
          </a:xfrm>
        </p:spPr>
        <p:txBody>
          <a:bodyPr>
            <a:noAutofit/>
          </a:bodyPr>
          <a:lstStyle>
            <a:lvl1pPr algn="r">
              <a:defRPr sz="3800" b="1">
                <a:solidFill>
                  <a:srgbClr val="49BDF0"/>
                </a:solidFill>
                <a:cs typeface="+mn-cs"/>
              </a:defRPr>
            </a:lvl1pPr>
          </a:lstStyle>
          <a:p>
            <a:r>
              <a:rPr lang="he-IL" dirty="0"/>
              <a:t>שער משנה (חוצץ)</a:t>
            </a:r>
            <a:endParaRPr lang="en-GB" dirty="0"/>
          </a:p>
        </p:txBody>
      </p:sp>
      <p:pic>
        <p:nvPicPr>
          <p:cNvPr id="1026" name="Picture 2" descr="G:\שיווק\איורים\איורים PNG\איורים עיבוד.png"/>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0" y="4214276"/>
            <a:ext cx="4244874" cy="1724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21213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0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6962" y="1902525"/>
            <a:ext cx="7423848" cy="318161"/>
          </a:xfrm>
        </p:spPr>
        <p:txBody>
          <a:bodyPr>
            <a:noAutofit/>
          </a:bodyPr>
          <a:lstStyle>
            <a:lvl1pPr algn="r">
              <a:defRPr sz="3800" b="1">
                <a:solidFill>
                  <a:srgbClr val="B59CC6"/>
                </a:solidFill>
                <a:cs typeface="+mn-cs"/>
              </a:defRPr>
            </a:lvl1pPr>
          </a:lstStyle>
          <a:p>
            <a:r>
              <a:rPr lang="he-IL" dirty="0"/>
              <a:t>שער משנה (חוצץ)</a:t>
            </a:r>
            <a:endParaRPr lang="en-GB" dirty="0"/>
          </a:p>
        </p:txBody>
      </p:sp>
      <p:pic>
        <p:nvPicPr>
          <p:cNvPr id="5122" name="Picture 2" descr="G:\שיווק\איורים\איורים PNG\IURIM-36.png"/>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0" y="4213688"/>
            <a:ext cx="3130831" cy="1724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66618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3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6962" y="1902525"/>
            <a:ext cx="7423848" cy="318161"/>
          </a:xfrm>
        </p:spPr>
        <p:txBody>
          <a:bodyPr>
            <a:noAutofit/>
          </a:bodyPr>
          <a:lstStyle>
            <a:lvl1pPr algn="r">
              <a:defRPr sz="3800" b="1">
                <a:solidFill>
                  <a:srgbClr val="B59CC6"/>
                </a:solidFill>
                <a:cs typeface="+mn-cs"/>
              </a:defRPr>
            </a:lvl1pPr>
          </a:lstStyle>
          <a:p>
            <a:r>
              <a:rPr lang="he-IL" dirty="0"/>
              <a:t>שער משנה (חוצץ)</a:t>
            </a:r>
            <a:endParaRPr lang="en-GB" dirty="0"/>
          </a:p>
        </p:txBody>
      </p:sp>
      <p:pic>
        <p:nvPicPr>
          <p:cNvPr id="2051" name="Picture 3" descr="G:\שיווק\איורים\איורים PNG\IURIM-41.png"/>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0" y="4103456"/>
            <a:ext cx="2075193" cy="1835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1724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6962" y="1902525"/>
            <a:ext cx="7423848" cy="318161"/>
          </a:xfrm>
        </p:spPr>
        <p:txBody>
          <a:bodyPr>
            <a:noAutofit/>
          </a:bodyPr>
          <a:lstStyle>
            <a:lvl1pPr algn="r">
              <a:defRPr sz="3800" b="1">
                <a:solidFill>
                  <a:srgbClr val="49BDF0"/>
                </a:solidFill>
                <a:cs typeface="+mn-cs"/>
              </a:defRPr>
            </a:lvl1pPr>
          </a:lstStyle>
          <a:p>
            <a:r>
              <a:rPr lang="he-IL" dirty="0"/>
              <a:t>כותרת לדוגמה</a:t>
            </a:r>
            <a:endParaRPr lang="en-GB" dirty="0"/>
          </a:p>
        </p:txBody>
      </p:sp>
      <p:sp>
        <p:nvSpPr>
          <p:cNvPr id="9" name="Text Placeholder 8"/>
          <p:cNvSpPr>
            <a:spLocks noGrp="1"/>
          </p:cNvSpPr>
          <p:nvPr>
            <p:ph type="body" sz="quarter" idx="13" hasCustomPrompt="1"/>
          </p:nvPr>
        </p:nvSpPr>
        <p:spPr>
          <a:xfrm>
            <a:off x="3541573" y="2262383"/>
            <a:ext cx="5329237" cy="523875"/>
          </a:xfrm>
        </p:spPr>
        <p:txBody>
          <a:bodyPr/>
          <a:lstStyle>
            <a:lvl1pPr marL="0" indent="0" algn="r" rtl="1">
              <a:buNone/>
              <a:defRPr sz="2800"/>
            </a:lvl1pPr>
          </a:lstStyle>
          <a:p>
            <a:r>
              <a:rPr lang="he-IL" sz="1700" b="1" dirty="0">
                <a:solidFill>
                  <a:srgbClr val="004437"/>
                </a:solidFill>
              </a:rPr>
              <a:t>כותרת משנה לדוגמה</a:t>
            </a:r>
            <a:endParaRPr lang="en-GB" sz="1700" b="1" dirty="0">
              <a:solidFill>
                <a:srgbClr val="004437"/>
              </a:solidFill>
            </a:endParaRPr>
          </a:p>
        </p:txBody>
      </p:sp>
      <p:pic>
        <p:nvPicPr>
          <p:cNvPr id="8194" name="Picture 2" descr="G:\שיווק\איורים\איורים PNG\IURIM-67.png"/>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10275" y="4428161"/>
            <a:ext cx="1643864" cy="2429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16349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4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6962" y="1902525"/>
            <a:ext cx="7423848" cy="318161"/>
          </a:xfrm>
        </p:spPr>
        <p:txBody>
          <a:bodyPr>
            <a:noAutofit/>
          </a:bodyPr>
          <a:lstStyle>
            <a:lvl1pPr algn="r">
              <a:defRPr sz="3800" b="1">
                <a:solidFill>
                  <a:srgbClr val="49BDF0"/>
                </a:solidFill>
                <a:cs typeface="+mn-cs"/>
              </a:defRPr>
            </a:lvl1pPr>
          </a:lstStyle>
          <a:p>
            <a:r>
              <a:rPr lang="he-IL" dirty="0"/>
              <a:t>שער משנה (חוצץ)</a:t>
            </a:r>
            <a:endParaRPr lang="en-GB" dirty="0"/>
          </a:p>
        </p:txBody>
      </p:sp>
      <p:pic>
        <p:nvPicPr>
          <p:cNvPr id="2050" name="Picture 2" descr="G:\שיווק\איורים\איורים ים\איורים ים\איורים-ים-3.png"/>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1" y="4356374"/>
            <a:ext cx="3092521" cy="1571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69501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6962" y="1902525"/>
            <a:ext cx="7423848" cy="318161"/>
          </a:xfrm>
        </p:spPr>
        <p:txBody>
          <a:bodyPr>
            <a:noAutofit/>
          </a:bodyPr>
          <a:lstStyle>
            <a:lvl1pPr algn="r">
              <a:defRPr sz="3800" b="1">
                <a:solidFill>
                  <a:srgbClr val="F8E258"/>
                </a:solidFill>
                <a:cs typeface="+mn-cs"/>
              </a:defRPr>
            </a:lvl1pPr>
          </a:lstStyle>
          <a:p>
            <a:r>
              <a:rPr lang="he-IL" dirty="0"/>
              <a:t>שער משנה (חוצץ)</a:t>
            </a:r>
            <a:endParaRPr lang="en-GB" dirty="0"/>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3787603"/>
            <a:ext cx="2142789" cy="2160000"/>
          </a:xfrm>
          <a:prstGeom prst="rect">
            <a:avLst/>
          </a:prstGeom>
        </p:spPr>
      </p:pic>
    </p:spTree>
    <p:extLst>
      <p:ext uri="{BB962C8B-B14F-4D97-AF65-F5344CB8AC3E}">
        <p14:creationId xmlns:p14="http://schemas.microsoft.com/office/powerpoint/2010/main" val="23116859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9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6962" y="1902525"/>
            <a:ext cx="7423848" cy="318161"/>
          </a:xfrm>
        </p:spPr>
        <p:txBody>
          <a:bodyPr>
            <a:noAutofit/>
          </a:bodyPr>
          <a:lstStyle>
            <a:lvl1pPr algn="r">
              <a:defRPr sz="3800" b="1">
                <a:solidFill>
                  <a:srgbClr val="F8E258"/>
                </a:solidFill>
                <a:cs typeface="+mn-cs"/>
              </a:defRPr>
            </a:lvl1pPr>
          </a:lstStyle>
          <a:p>
            <a:r>
              <a:rPr lang="he-IL" dirty="0"/>
              <a:t>שער משנה (חוצץ)</a:t>
            </a:r>
            <a:endParaRPr lang="en-GB" dirty="0"/>
          </a:p>
        </p:txBody>
      </p:sp>
      <p:pic>
        <p:nvPicPr>
          <p:cNvPr id="4098" name="Picture 2" descr="G:\שיווק\איורים\איורים PNG\IURIM-24.png"/>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0" y="4513495"/>
            <a:ext cx="2553377" cy="1424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72355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69924" y="1902525"/>
            <a:ext cx="5500886" cy="318161"/>
          </a:xfrm>
        </p:spPr>
        <p:txBody>
          <a:bodyPr>
            <a:noAutofit/>
          </a:bodyPr>
          <a:lstStyle>
            <a:lvl1pPr algn="r">
              <a:defRPr sz="3800" b="1">
                <a:solidFill>
                  <a:srgbClr val="49BDF0"/>
                </a:solidFill>
                <a:cs typeface="+mn-cs"/>
              </a:defRPr>
            </a:lvl1pPr>
          </a:lstStyle>
          <a:p>
            <a:r>
              <a:rPr lang="he-IL" dirty="0"/>
              <a:t>כותרת לדוגמה</a:t>
            </a:r>
            <a:endParaRPr lang="en-GB" dirty="0"/>
          </a:p>
        </p:txBody>
      </p:sp>
      <p:sp>
        <p:nvSpPr>
          <p:cNvPr id="9" name="Text Placeholder 8"/>
          <p:cNvSpPr>
            <a:spLocks noGrp="1"/>
          </p:cNvSpPr>
          <p:nvPr>
            <p:ph type="body" sz="quarter" idx="13" hasCustomPrompt="1"/>
          </p:nvPr>
        </p:nvSpPr>
        <p:spPr>
          <a:xfrm>
            <a:off x="3541573" y="2262383"/>
            <a:ext cx="5329237" cy="523875"/>
          </a:xfrm>
        </p:spPr>
        <p:txBody>
          <a:bodyPr/>
          <a:lstStyle>
            <a:lvl1pPr marL="0" indent="0" algn="r" rtl="1">
              <a:buNone/>
              <a:defRPr sz="2800"/>
            </a:lvl1pPr>
          </a:lstStyle>
          <a:p>
            <a:r>
              <a:rPr lang="he-IL" sz="1700" b="1" dirty="0">
                <a:solidFill>
                  <a:srgbClr val="004437"/>
                </a:solidFill>
              </a:rPr>
              <a:t>כותרת משנה לדוגמה</a:t>
            </a:r>
            <a:endParaRPr lang="en-GB" sz="1700" b="1" dirty="0">
              <a:solidFill>
                <a:srgbClr val="004437"/>
              </a:solidFill>
            </a:endParaRPr>
          </a:p>
        </p:txBody>
      </p:sp>
      <p:sp>
        <p:nvSpPr>
          <p:cNvPr id="5" name="Picture Placeholder 4"/>
          <p:cNvSpPr>
            <a:spLocks noGrp="1"/>
          </p:cNvSpPr>
          <p:nvPr>
            <p:ph type="pic" sz="quarter" idx="15" hasCustomPrompt="1"/>
          </p:nvPr>
        </p:nvSpPr>
        <p:spPr>
          <a:xfrm>
            <a:off x="0" y="1216025"/>
            <a:ext cx="3084513" cy="5641975"/>
          </a:xfrm>
        </p:spPr>
        <p:txBody>
          <a:bodyPr/>
          <a:lstStyle/>
          <a:p>
            <a:r>
              <a:rPr lang="he-IL" dirty="0"/>
              <a:t>תמונה</a:t>
            </a:r>
            <a:endParaRPr lang="en-GB" dirty="0"/>
          </a:p>
        </p:txBody>
      </p:sp>
    </p:spTree>
    <p:extLst>
      <p:ext uri="{BB962C8B-B14F-4D97-AF65-F5344CB8AC3E}">
        <p14:creationId xmlns:p14="http://schemas.microsoft.com/office/powerpoint/2010/main" val="24319266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21188" y="1902525"/>
            <a:ext cx="4449622" cy="318161"/>
          </a:xfrm>
        </p:spPr>
        <p:txBody>
          <a:bodyPr>
            <a:noAutofit/>
          </a:bodyPr>
          <a:lstStyle>
            <a:lvl1pPr algn="r">
              <a:defRPr sz="3800" b="1">
                <a:solidFill>
                  <a:srgbClr val="EB7255"/>
                </a:solidFill>
                <a:cs typeface="+mn-cs"/>
              </a:defRPr>
            </a:lvl1pPr>
          </a:lstStyle>
          <a:p>
            <a:r>
              <a:rPr lang="he-IL" dirty="0"/>
              <a:t>כותרת לדוגמה</a:t>
            </a:r>
            <a:endParaRPr lang="en-GB" dirty="0"/>
          </a:p>
        </p:txBody>
      </p:sp>
      <p:sp>
        <p:nvSpPr>
          <p:cNvPr id="9" name="Text Placeholder 8"/>
          <p:cNvSpPr>
            <a:spLocks noGrp="1"/>
          </p:cNvSpPr>
          <p:nvPr>
            <p:ph type="body" sz="quarter" idx="13" hasCustomPrompt="1"/>
          </p:nvPr>
        </p:nvSpPr>
        <p:spPr>
          <a:xfrm>
            <a:off x="3541573" y="2262383"/>
            <a:ext cx="5329237" cy="523875"/>
          </a:xfrm>
        </p:spPr>
        <p:txBody>
          <a:bodyPr/>
          <a:lstStyle>
            <a:lvl1pPr marL="0" indent="0" algn="r" rtl="1">
              <a:buNone/>
              <a:defRPr sz="2800"/>
            </a:lvl1pPr>
          </a:lstStyle>
          <a:p>
            <a:r>
              <a:rPr lang="he-IL" sz="1700" b="1" dirty="0">
                <a:solidFill>
                  <a:srgbClr val="004437"/>
                </a:solidFill>
              </a:rPr>
              <a:t>כותרת משנה לדוגמה</a:t>
            </a:r>
            <a:endParaRPr lang="en-GB" sz="1700" b="1" dirty="0">
              <a:solidFill>
                <a:srgbClr val="004437"/>
              </a:solidFill>
            </a:endParaRPr>
          </a:p>
        </p:txBody>
      </p:sp>
    </p:spTree>
    <p:extLst>
      <p:ext uri="{BB962C8B-B14F-4D97-AF65-F5344CB8AC3E}">
        <p14:creationId xmlns:p14="http://schemas.microsoft.com/office/powerpoint/2010/main" val="33479703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8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21695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a:prstGeom prst="rect">
            <a:avLst/>
          </a:prstGeom>
        </p:spPr>
        <p:txBody>
          <a:bodyPr/>
          <a:lstStyle/>
          <a:p>
            <a:r>
              <a:rPr lang="he-IL"/>
              <a:t>לחץ כדי לערוך סגנון כותרת של תבנית בסיס</a:t>
            </a:r>
          </a:p>
        </p:txBody>
      </p:sp>
      <p:sp>
        <p:nvSpPr>
          <p:cNvPr id="3" name="כותרת משנה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a:xfrm>
            <a:off x="6553200" y="6356350"/>
            <a:ext cx="2133600" cy="365125"/>
          </a:xfrm>
          <a:prstGeom prst="rect">
            <a:avLst/>
          </a:prstGeom>
        </p:spPr>
        <p:txBody>
          <a:bodyPr/>
          <a:lstStyle/>
          <a:p>
            <a:fld id="{047CA76F-CF7A-45DE-B899-6F71CFE16570}" type="datetimeFigureOut">
              <a:rPr lang="he-IL" smtClean="0"/>
              <a:t>ב'/כסלו/תשפ"ד</a:t>
            </a:fld>
            <a:endParaRPr lang="he-IL"/>
          </a:p>
        </p:txBody>
      </p:sp>
      <p:sp>
        <p:nvSpPr>
          <p:cNvPr id="5" name="מציין מיקום של כותרת תחתונה 4"/>
          <p:cNvSpPr>
            <a:spLocks noGrp="1"/>
          </p:cNvSpPr>
          <p:nvPr>
            <p:ph type="ftr" sz="quarter" idx="11"/>
          </p:nvPr>
        </p:nvSpPr>
        <p:spPr>
          <a:xfrm>
            <a:off x="3124200" y="6356350"/>
            <a:ext cx="2895600" cy="365125"/>
          </a:xfrm>
          <a:prstGeom prst="rect">
            <a:avLst/>
          </a:prstGeom>
        </p:spPr>
        <p:txBody>
          <a:bodyPr/>
          <a:lstStyle/>
          <a:p>
            <a:endParaRPr lang="he-IL"/>
          </a:p>
        </p:txBody>
      </p:sp>
      <p:sp>
        <p:nvSpPr>
          <p:cNvPr id="6" name="מציין מיקום של מספר שקופית 5"/>
          <p:cNvSpPr>
            <a:spLocks noGrp="1"/>
          </p:cNvSpPr>
          <p:nvPr>
            <p:ph type="sldNum" sz="quarter" idx="12"/>
          </p:nvPr>
        </p:nvSpPr>
        <p:spPr>
          <a:xfrm>
            <a:off x="457200" y="6356350"/>
            <a:ext cx="2133600" cy="365125"/>
          </a:xfrm>
          <a:prstGeom prst="rect">
            <a:avLst/>
          </a:prstGeom>
        </p:spPr>
        <p:txBody>
          <a:bodyPr/>
          <a:lstStyle/>
          <a:p>
            <a:fld id="{C812E914-4662-470B-87B8-D23E92BC0AC3}" type="slidenum">
              <a:rPr lang="he-IL" smtClean="0"/>
              <a:t>‹#›</a:t>
            </a:fld>
            <a:endParaRPr lang="he-IL"/>
          </a:p>
        </p:txBody>
      </p:sp>
    </p:spTree>
    <p:extLst>
      <p:ext uri="{BB962C8B-B14F-4D97-AF65-F5344CB8AC3E}">
        <p14:creationId xmlns:p14="http://schemas.microsoft.com/office/powerpoint/2010/main" val="34658890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a:prstGeom prst="rect">
            <a:avLst/>
          </a:prstGeom>
        </p:spPr>
        <p:txBody>
          <a:bodyPr/>
          <a:lstStyle/>
          <a:p>
            <a:r>
              <a:rPr lang="he-IL"/>
              <a:t>לחץ כדי לערוך סגנון כותרת של תבנית בסיס</a:t>
            </a:r>
          </a:p>
        </p:txBody>
      </p:sp>
      <p:sp>
        <p:nvSpPr>
          <p:cNvPr id="3" name="מציין מיקום תוכן 2"/>
          <p:cNvSpPr>
            <a:spLocks noGrp="1"/>
          </p:cNvSpPr>
          <p:nvPr>
            <p:ph idx="1"/>
          </p:nvPr>
        </p:nvSpPr>
        <p:spPr>
          <a:xfrm>
            <a:off x="457200" y="1600200"/>
            <a:ext cx="8229600" cy="4525963"/>
          </a:xfrm>
          <a:prstGeom prst="rect">
            <a:avLst/>
          </a:prstGeo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a:xfrm>
            <a:off x="6553200" y="6356350"/>
            <a:ext cx="2133600" cy="365125"/>
          </a:xfrm>
          <a:prstGeom prst="rect">
            <a:avLst/>
          </a:prstGeom>
        </p:spPr>
        <p:txBody>
          <a:bodyPr/>
          <a:lstStyle/>
          <a:p>
            <a:fld id="{047CA76F-CF7A-45DE-B899-6F71CFE16570}" type="datetimeFigureOut">
              <a:rPr lang="he-IL" smtClean="0"/>
              <a:t>ב'/כסלו/תשפ"ד</a:t>
            </a:fld>
            <a:endParaRPr lang="he-IL"/>
          </a:p>
        </p:txBody>
      </p:sp>
      <p:sp>
        <p:nvSpPr>
          <p:cNvPr id="5" name="מציין מיקום של כותרת תחתונה 4"/>
          <p:cNvSpPr>
            <a:spLocks noGrp="1"/>
          </p:cNvSpPr>
          <p:nvPr>
            <p:ph type="ftr" sz="quarter" idx="11"/>
          </p:nvPr>
        </p:nvSpPr>
        <p:spPr>
          <a:xfrm>
            <a:off x="3124200" y="6356350"/>
            <a:ext cx="2895600" cy="365125"/>
          </a:xfrm>
          <a:prstGeom prst="rect">
            <a:avLst/>
          </a:prstGeom>
        </p:spPr>
        <p:txBody>
          <a:bodyPr/>
          <a:lstStyle/>
          <a:p>
            <a:endParaRPr lang="he-IL"/>
          </a:p>
        </p:txBody>
      </p:sp>
      <p:sp>
        <p:nvSpPr>
          <p:cNvPr id="6" name="מציין מיקום של מספר שקופית 5"/>
          <p:cNvSpPr>
            <a:spLocks noGrp="1"/>
          </p:cNvSpPr>
          <p:nvPr>
            <p:ph type="sldNum" sz="quarter" idx="12"/>
          </p:nvPr>
        </p:nvSpPr>
        <p:spPr>
          <a:xfrm>
            <a:off x="457200" y="6356350"/>
            <a:ext cx="2133600" cy="365125"/>
          </a:xfrm>
          <a:prstGeom prst="rect">
            <a:avLst/>
          </a:prstGeom>
        </p:spPr>
        <p:txBody>
          <a:bodyPr/>
          <a:lstStyle/>
          <a:p>
            <a:fld id="{C812E914-4662-470B-87B8-D23E92BC0AC3}" type="slidenum">
              <a:rPr lang="he-IL" smtClean="0"/>
              <a:t>‹#›</a:t>
            </a:fld>
            <a:endParaRPr lang="he-IL"/>
          </a:p>
        </p:txBody>
      </p:sp>
    </p:spTree>
    <p:extLst>
      <p:ext uri="{BB962C8B-B14F-4D97-AF65-F5344CB8AC3E}">
        <p14:creationId xmlns:p14="http://schemas.microsoft.com/office/powerpoint/2010/main" val="37870560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a:prstGeom prst="rect">
            <a:avLst/>
          </a:prstGeom>
        </p:spPr>
        <p:txBody>
          <a:bodyPr anchor="t"/>
          <a:lstStyle>
            <a:lvl1pPr algn="r">
              <a:defRPr sz="400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a:xfrm>
            <a:off x="6553200" y="6356350"/>
            <a:ext cx="2133600" cy="365125"/>
          </a:xfrm>
          <a:prstGeom prst="rect">
            <a:avLst/>
          </a:prstGeom>
        </p:spPr>
        <p:txBody>
          <a:bodyPr/>
          <a:lstStyle/>
          <a:p>
            <a:fld id="{047CA76F-CF7A-45DE-B899-6F71CFE16570}" type="datetimeFigureOut">
              <a:rPr lang="he-IL" smtClean="0"/>
              <a:t>ב'/כסלו/תשפ"ד</a:t>
            </a:fld>
            <a:endParaRPr lang="he-IL"/>
          </a:p>
        </p:txBody>
      </p:sp>
      <p:sp>
        <p:nvSpPr>
          <p:cNvPr id="5" name="מציין מיקום של כותרת תחתונה 4"/>
          <p:cNvSpPr>
            <a:spLocks noGrp="1"/>
          </p:cNvSpPr>
          <p:nvPr>
            <p:ph type="ftr" sz="quarter" idx="11"/>
          </p:nvPr>
        </p:nvSpPr>
        <p:spPr>
          <a:xfrm>
            <a:off x="3124200" y="6356350"/>
            <a:ext cx="2895600" cy="365125"/>
          </a:xfrm>
          <a:prstGeom prst="rect">
            <a:avLst/>
          </a:prstGeom>
        </p:spPr>
        <p:txBody>
          <a:bodyPr/>
          <a:lstStyle/>
          <a:p>
            <a:endParaRPr lang="he-IL"/>
          </a:p>
        </p:txBody>
      </p:sp>
      <p:sp>
        <p:nvSpPr>
          <p:cNvPr id="6" name="מציין מיקום של מספר שקופית 5"/>
          <p:cNvSpPr>
            <a:spLocks noGrp="1"/>
          </p:cNvSpPr>
          <p:nvPr>
            <p:ph type="sldNum" sz="quarter" idx="12"/>
          </p:nvPr>
        </p:nvSpPr>
        <p:spPr>
          <a:xfrm>
            <a:off x="457200" y="6356350"/>
            <a:ext cx="2133600" cy="365125"/>
          </a:xfrm>
          <a:prstGeom prst="rect">
            <a:avLst/>
          </a:prstGeom>
        </p:spPr>
        <p:txBody>
          <a:bodyPr/>
          <a:lstStyle/>
          <a:p>
            <a:fld id="{C812E914-4662-470B-87B8-D23E92BC0AC3}" type="slidenum">
              <a:rPr lang="he-IL" smtClean="0"/>
              <a:t>‹#›</a:t>
            </a:fld>
            <a:endParaRPr lang="he-IL"/>
          </a:p>
        </p:txBody>
      </p:sp>
    </p:spTree>
    <p:extLst>
      <p:ext uri="{BB962C8B-B14F-4D97-AF65-F5344CB8AC3E}">
        <p14:creationId xmlns:p14="http://schemas.microsoft.com/office/powerpoint/2010/main" val="2681871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a:prstGeom prst="rect">
            <a:avLst/>
          </a:prstGeom>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a:xfrm>
            <a:off x="6553200" y="6356350"/>
            <a:ext cx="2133600" cy="365125"/>
          </a:xfrm>
          <a:prstGeom prst="rect">
            <a:avLst/>
          </a:prstGeom>
        </p:spPr>
        <p:txBody>
          <a:bodyPr/>
          <a:lstStyle/>
          <a:p>
            <a:fld id="{047CA76F-CF7A-45DE-B899-6F71CFE16570}" type="datetimeFigureOut">
              <a:rPr lang="he-IL" smtClean="0"/>
              <a:t>ב'/כסלו/תשפ"ד</a:t>
            </a:fld>
            <a:endParaRPr lang="he-IL"/>
          </a:p>
        </p:txBody>
      </p:sp>
      <p:sp>
        <p:nvSpPr>
          <p:cNvPr id="6" name="מציין מיקום של כותרת תחתונה 5"/>
          <p:cNvSpPr>
            <a:spLocks noGrp="1"/>
          </p:cNvSpPr>
          <p:nvPr>
            <p:ph type="ftr" sz="quarter" idx="11"/>
          </p:nvPr>
        </p:nvSpPr>
        <p:spPr>
          <a:xfrm>
            <a:off x="3124200" y="6356350"/>
            <a:ext cx="2895600" cy="365125"/>
          </a:xfrm>
          <a:prstGeom prst="rect">
            <a:avLst/>
          </a:prstGeom>
        </p:spPr>
        <p:txBody>
          <a:bodyPr/>
          <a:lstStyle/>
          <a:p>
            <a:endParaRPr lang="he-IL"/>
          </a:p>
        </p:txBody>
      </p:sp>
      <p:sp>
        <p:nvSpPr>
          <p:cNvPr id="7" name="מציין מיקום של מספר שקופית 6"/>
          <p:cNvSpPr>
            <a:spLocks noGrp="1"/>
          </p:cNvSpPr>
          <p:nvPr>
            <p:ph type="sldNum" sz="quarter" idx="12"/>
          </p:nvPr>
        </p:nvSpPr>
        <p:spPr>
          <a:xfrm>
            <a:off x="457200" y="6356350"/>
            <a:ext cx="2133600" cy="365125"/>
          </a:xfrm>
          <a:prstGeom prst="rect">
            <a:avLst/>
          </a:prstGeom>
        </p:spPr>
        <p:txBody>
          <a:bodyPr/>
          <a:lstStyle/>
          <a:p>
            <a:fld id="{C812E914-4662-470B-87B8-D23E92BC0AC3}" type="slidenum">
              <a:rPr lang="he-IL" smtClean="0"/>
              <a:t>‹#›</a:t>
            </a:fld>
            <a:endParaRPr lang="he-IL"/>
          </a:p>
        </p:txBody>
      </p:sp>
    </p:spTree>
    <p:extLst>
      <p:ext uri="{BB962C8B-B14F-4D97-AF65-F5344CB8AC3E}">
        <p14:creationId xmlns:p14="http://schemas.microsoft.com/office/powerpoint/2010/main" val="4078299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6962" y="1902525"/>
            <a:ext cx="7423848" cy="318161"/>
          </a:xfrm>
        </p:spPr>
        <p:txBody>
          <a:bodyPr>
            <a:noAutofit/>
          </a:bodyPr>
          <a:lstStyle>
            <a:lvl1pPr algn="r">
              <a:defRPr sz="3800" b="1">
                <a:solidFill>
                  <a:srgbClr val="B8D82B"/>
                </a:solidFill>
                <a:cs typeface="+mn-cs"/>
              </a:defRPr>
            </a:lvl1pPr>
          </a:lstStyle>
          <a:p>
            <a:r>
              <a:rPr lang="he-IL" dirty="0"/>
              <a:t>כותרת לדוגמה</a:t>
            </a:r>
            <a:endParaRPr lang="en-GB" dirty="0"/>
          </a:p>
        </p:txBody>
      </p:sp>
      <p:sp>
        <p:nvSpPr>
          <p:cNvPr id="9" name="Text Placeholder 8"/>
          <p:cNvSpPr>
            <a:spLocks noGrp="1"/>
          </p:cNvSpPr>
          <p:nvPr>
            <p:ph type="body" sz="quarter" idx="13" hasCustomPrompt="1"/>
          </p:nvPr>
        </p:nvSpPr>
        <p:spPr>
          <a:xfrm>
            <a:off x="3541573" y="2262383"/>
            <a:ext cx="5329237" cy="523875"/>
          </a:xfrm>
        </p:spPr>
        <p:txBody>
          <a:bodyPr/>
          <a:lstStyle>
            <a:lvl1pPr marL="0" indent="0" algn="r" rtl="1">
              <a:buNone/>
              <a:defRPr sz="2800"/>
            </a:lvl1pPr>
          </a:lstStyle>
          <a:p>
            <a:r>
              <a:rPr lang="he-IL" sz="1700" b="1" dirty="0">
                <a:solidFill>
                  <a:srgbClr val="004437"/>
                </a:solidFill>
              </a:rPr>
              <a:t>כותרת משנה לדוגמה</a:t>
            </a:r>
            <a:endParaRPr lang="en-GB" sz="1700" b="1" dirty="0">
              <a:solidFill>
                <a:srgbClr val="004437"/>
              </a:solidFill>
            </a:endParaRPr>
          </a:p>
        </p:txBody>
      </p:sp>
      <p:pic>
        <p:nvPicPr>
          <p:cNvPr id="10" name="Picture 9"/>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4698000"/>
            <a:ext cx="3425194" cy="2160000"/>
          </a:xfrm>
          <a:prstGeom prst="rect">
            <a:avLst/>
          </a:prstGeom>
        </p:spPr>
      </p:pic>
    </p:spTree>
    <p:extLst>
      <p:ext uri="{BB962C8B-B14F-4D97-AF65-F5344CB8AC3E}">
        <p14:creationId xmlns:p14="http://schemas.microsoft.com/office/powerpoint/2010/main" val="18919934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a:prstGeom prst="rect">
            <a:avLst/>
          </a:prstGeom>
        </p:spPr>
        <p:txBody>
          <a:bodyPr/>
          <a:lstStyle>
            <a:lvl1pPr>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a:xfrm>
            <a:off x="6553200" y="6356350"/>
            <a:ext cx="2133600" cy="365125"/>
          </a:xfrm>
          <a:prstGeom prst="rect">
            <a:avLst/>
          </a:prstGeom>
        </p:spPr>
        <p:txBody>
          <a:bodyPr/>
          <a:lstStyle/>
          <a:p>
            <a:fld id="{047CA76F-CF7A-45DE-B899-6F71CFE16570}" type="datetimeFigureOut">
              <a:rPr lang="he-IL" smtClean="0"/>
              <a:t>ב'/כסלו/תשפ"ד</a:t>
            </a:fld>
            <a:endParaRPr lang="he-IL"/>
          </a:p>
        </p:txBody>
      </p:sp>
      <p:sp>
        <p:nvSpPr>
          <p:cNvPr id="8" name="מציין מיקום של כותרת תחתונה 7"/>
          <p:cNvSpPr>
            <a:spLocks noGrp="1"/>
          </p:cNvSpPr>
          <p:nvPr>
            <p:ph type="ftr" sz="quarter" idx="11"/>
          </p:nvPr>
        </p:nvSpPr>
        <p:spPr>
          <a:xfrm>
            <a:off x="3124200" y="6356350"/>
            <a:ext cx="2895600" cy="365125"/>
          </a:xfrm>
          <a:prstGeom prst="rect">
            <a:avLst/>
          </a:prstGeom>
        </p:spPr>
        <p:txBody>
          <a:bodyPr/>
          <a:lstStyle/>
          <a:p>
            <a:endParaRPr lang="he-IL"/>
          </a:p>
        </p:txBody>
      </p:sp>
      <p:sp>
        <p:nvSpPr>
          <p:cNvPr id="9" name="מציין מיקום של מספר שקופית 8"/>
          <p:cNvSpPr>
            <a:spLocks noGrp="1"/>
          </p:cNvSpPr>
          <p:nvPr>
            <p:ph type="sldNum" sz="quarter" idx="12"/>
          </p:nvPr>
        </p:nvSpPr>
        <p:spPr>
          <a:xfrm>
            <a:off x="457200" y="6356350"/>
            <a:ext cx="2133600" cy="365125"/>
          </a:xfrm>
          <a:prstGeom prst="rect">
            <a:avLst/>
          </a:prstGeom>
        </p:spPr>
        <p:txBody>
          <a:bodyPr/>
          <a:lstStyle/>
          <a:p>
            <a:fld id="{C812E914-4662-470B-87B8-D23E92BC0AC3}" type="slidenum">
              <a:rPr lang="he-IL" smtClean="0"/>
              <a:t>‹#›</a:t>
            </a:fld>
            <a:endParaRPr lang="he-IL"/>
          </a:p>
        </p:txBody>
      </p:sp>
    </p:spTree>
    <p:extLst>
      <p:ext uri="{BB962C8B-B14F-4D97-AF65-F5344CB8AC3E}">
        <p14:creationId xmlns:p14="http://schemas.microsoft.com/office/powerpoint/2010/main" val="15881055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a:prstGeom prst="rect">
            <a:avLst/>
          </a:prstGeom>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a:xfrm>
            <a:off x="6553200" y="6356350"/>
            <a:ext cx="2133600" cy="365125"/>
          </a:xfrm>
          <a:prstGeom prst="rect">
            <a:avLst/>
          </a:prstGeom>
        </p:spPr>
        <p:txBody>
          <a:bodyPr/>
          <a:lstStyle/>
          <a:p>
            <a:fld id="{047CA76F-CF7A-45DE-B899-6F71CFE16570}" type="datetimeFigureOut">
              <a:rPr lang="he-IL" smtClean="0"/>
              <a:t>ב'/כסלו/תשפ"ד</a:t>
            </a:fld>
            <a:endParaRPr lang="he-IL"/>
          </a:p>
        </p:txBody>
      </p:sp>
      <p:sp>
        <p:nvSpPr>
          <p:cNvPr id="4" name="מציין מיקום של כותרת תחתונה 3"/>
          <p:cNvSpPr>
            <a:spLocks noGrp="1"/>
          </p:cNvSpPr>
          <p:nvPr>
            <p:ph type="ftr" sz="quarter" idx="11"/>
          </p:nvPr>
        </p:nvSpPr>
        <p:spPr>
          <a:xfrm>
            <a:off x="3124200" y="6356350"/>
            <a:ext cx="2895600" cy="365125"/>
          </a:xfrm>
          <a:prstGeom prst="rect">
            <a:avLst/>
          </a:prstGeom>
        </p:spPr>
        <p:txBody>
          <a:bodyPr/>
          <a:lstStyle/>
          <a:p>
            <a:endParaRPr lang="he-IL"/>
          </a:p>
        </p:txBody>
      </p:sp>
      <p:sp>
        <p:nvSpPr>
          <p:cNvPr id="5" name="מציין מיקום של מספר שקופית 4"/>
          <p:cNvSpPr>
            <a:spLocks noGrp="1"/>
          </p:cNvSpPr>
          <p:nvPr>
            <p:ph type="sldNum" sz="quarter" idx="12"/>
          </p:nvPr>
        </p:nvSpPr>
        <p:spPr>
          <a:xfrm>
            <a:off x="457200" y="6356350"/>
            <a:ext cx="2133600" cy="365125"/>
          </a:xfrm>
          <a:prstGeom prst="rect">
            <a:avLst/>
          </a:prstGeom>
        </p:spPr>
        <p:txBody>
          <a:bodyPr/>
          <a:lstStyle/>
          <a:p>
            <a:fld id="{C812E914-4662-470B-87B8-D23E92BC0AC3}" type="slidenum">
              <a:rPr lang="he-IL" smtClean="0"/>
              <a:t>‹#›</a:t>
            </a:fld>
            <a:endParaRPr lang="he-IL"/>
          </a:p>
        </p:txBody>
      </p:sp>
    </p:spTree>
    <p:extLst>
      <p:ext uri="{BB962C8B-B14F-4D97-AF65-F5344CB8AC3E}">
        <p14:creationId xmlns:p14="http://schemas.microsoft.com/office/powerpoint/2010/main" val="2061325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a:xfrm>
            <a:off x="6553200" y="6356350"/>
            <a:ext cx="2133600" cy="365125"/>
          </a:xfrm>
          <a:prstGeom prst="rect">
            <a:avLst/>
          </a:prstGeom>
        </p:spPr>
        <p:txBody>
          <a:bodyPr/>
          <a:lstStyle/>
          <a:p>
            <a:fld id="{047CA76F-CF7A-45DE-B899-6F71CFE16570}" type="datetimeFigureOut">
              <a:rPr lang="he-IL" smtClean="0"/>
              <a:t>ב'/כסלו/תשפ"ד</a:t>
            </a:fld>
            <a:endParaRPr lang="he-IL"/>
          </a:p>
        </p:txBody>
      </p:sp>
      <p:sp>
        <p:nvSpPr>
          <p:cNvPr id="3" name="מציין מיקום של כותרת תחתונה 2"/>
          <p:cNvSpPr>
            <a:spLocks noGrp="1"/>
          </p:cNvSpPr>
          <p:nvPr>
            <p:ph type="ftr" sz="quarter" idx="11"/>
          </p:nvPr>
        </p:nvSpPr>
        <p:spPr>
          <a:xfrm>
            <a:off x="3124200" y="6356350"/>
            <a:ext cx="2895600" cy="365125"/>
          </a:xfrm>
          <a:prstGeom prst="rect">
            <a:avLst/>
          </a:prstGeom>
        </p:spPr>
        <p:txBody>
          <a:bodyPr/>
          <a:lstStyle/>
          <a:p>
            <a:endParaRPr lang="he-IL"/>
          </a:p>
        </p:txBody>
      </p:sp>
      <p:sp>
        <p:nvSpPr>
          <p:cNvPr id="4" name="מציין מיקום של מספר שקופית 3"/>
          <p:cNvSpPr>
            <a:spLocks noGrp="1"/>
          </p:cNvSpPr>
          <p:nvPr>
            <p:ph type="sldNum" sz="quarter" idx="12"/>
          </p:nvPr>
        </p:nvSpPr>
        <p:spPr>
          <a:xfrm>
            <a:off x="457200" y="6356350"/>
            <a:ext cx="2133600" cy="365125"/>
          </a:xfrm>
          <a:prstGeom prst="rect">
            <a:avLst/>
          </a:prstGeom>
        </p:spPr>
        <p:txBody>
          <a:bodyPr/>
          <a:lstStyle/>
          <a:p>
            <a:fld id="{C812E914-4662-470B-87B8-D23E92BC0AC3}" type="slidenum">
              <a:rPr lang="he-IL" smtClean="0"/>
              <a:t>‹#›</a:t>
            </a:fld>
            <a:endParaRPr lang="he-IL"/>
          </a:p>
        </p:txBody>
      </p:sp>
    </p:spTree>
    <p:extLst>
      <p:ext uri="{BB962C8B-B14F-4D97-AF65-F5344CB8AC3E}">
        <p14:creationId xmlns:p14="http://schemas.microsoft.com/office/powerpoint/2010/main" val="26289827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a:prstGeom prst="rect">
            <a:avLst/>
          </a:prstGeom>
        </p:spPr>
        <p:txBody>
          <a:bodyPr anchor="b"/>
          <a:lstStyle>
            <a:lvl1pPr algn="r">
              <a:defRPr sz="2000" b="1"/>
            </a:lvl1pPr>
          </a:lstStyle>
          <a:p>
            <a:r>
              <a:rPr lang="he-IL"/>
              <a:t>לחץ כדי לערוך סגנון כותרת של תבנית בסיס</a:t>
            </a:r>
          </a:p>
        </p:txBody>
      </p:sp>
      <p:sp>
        <p:nvSpPr>
          <p:cNvPr id="3" name="מציין מיקום תוכן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a:xfrm>
            <a:off x="6553200" y="6356350"/>
            <a:ext cx="2133600" cy="365125"/>
          </a:xfrm>
          <a:prstGeom prst="rect">
            <a:avLst/>
          </a:prstGeom>
        </p:spPr>
        <p:txBody>
          <a:bodyPr/>
          <a:lstStyle/>
          <a:p>
            <a:fld id="{047CA76F-CF7A-45DE-B899-6F71CFE16570}" type="datetimeFigureOut">
              <a:rPr lang="he-IL" smtClean="0"/>
              <a:t>ב'/כסלו/תשפ"ד</a:t>
            </a:fld>
            <a:endParaRPr lang="he-IL"/>
          </a:p>
        </p:txBody>
      </p:sp>
      <p:sp>
        <p:nvSpPr>
          <p:cNvPr id="6" name="מציין מיקום של כותרת תחתונה 5"/>
          <p:cNvSpPr>
            <a:spLocks noGrp="1"/>
          </p:cNvSpPr>
          <p:nvPr>
            <p:ph type="ftr" sz="quarter" idx="11"/>
          </p:nvPr>
        </p:nvSpPr>
        <p:spPr>
          <a:xfrm>
            <a:off x="3124200" y="6356350"/>
            <a:ext cx="2895600" cy="365125"/>
          </a:xfrm>
          <a:prstGeom prst="rect">
            <a:avLst/>
          </a:prstGeom>
        </p:spPr>
        <p:txBody>
          <a:bodyPr/>
          <a:lstStyle/>
          <a:p>
            <a:endParaRPr lang="he-IL"/>
          </a:p>
        </p:txBody>
      </p:sp>
      <p:sp>
        <p:nvSpPr>
          <p:cNvPr id="7" name="מציין מיקום של מספר שקופית 6"/>
          <p:cNvSpPr>
            <a:spLocks noGrp="1"/>
          </p:cNvSpPr>
          <p:nvPr>
            <p:ph type="sldNum" sz="quarter" idx="12"/>
          </p:nvPr>
        </p:nvSpPr>
        <p:spPr>
          <a:xfrm>
            <a:off x="457200" y="6356350"/>
            <a:ext cx="2133600" cy="365125"/>
          </a:xfrm>
          <a:prstGeom prst="rect">
            <a:avLst/>
          </a:prstGeom>
        </p:spPr>
        <p:txBody>
          <a:bodyPr/>
          <a:lstStyle/>
          <a:p>
            <a:fld id="{C812E914-4662-470B-87B8-D23E92BC0AC3}" type="slidenum">
              <a:rPr lang="he-IL" smtClean="0"/>
              <a:t>‹#›</a:t>
            </a:fld>
            <a:endParaRPr lang="he-IL"/>
          </a:p>
        </p:txBody>
      </p:sp>
    </p:spTree>
    <p:extLst>
      <p:ext uri="{BB962C8B-B14F-4D97-AF65-F5344CB8AC3E}">
        <p14:creationId xmlns:p14="http://schemas.microsoft.com/office/powerpoint/2010/main" val="1943389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a:prstGeom prst="rect">
            <a:avLst/>
          </a:prstGeom>
        </p:spPr>
        <p:txBody>
          <a:bodyPr anchor="b"/>
          <a:lstStyle>
            <a:lvl1pPr algn="r">
              <a:defRPr sz="2000" b="1"/>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a:xfrm>
            <a:off x="6553200" y="6356350"/>
            <a:ext cx="2133600" cy="365125"/>
          </a:xfrm>
          <a:prstGeom prst="rect">
            <a:avLst/>
          </a:prstGeom>
        </p:spPr>
        <p:txBody>
          <a:bodyPr/>
          <a:lstStyle/>
          <a:p>
            <a:fld id="{047CA76F-CF7A-45DE-B899-6F71CFE16570}" type="datetimeFigureOut">
              <a:rPr lang="he-IL" smtClean="0"/>
              <a:t>ב'/כסלו/תשפ"ד</a:t>
            </a:fld>
            <a:endParaRPr lang="he-IL"/>
          </a:p>
        </p:txBody>
      </p:sp>
      <p:sp>
        <p:nvSpPr>
          <p:cNvPr id="6" name="מציין מיקום של כותרת תחתונה 5"/>
          <p:cNvSpPr>
            <a:spLocks noGrp="1"/>
          </p:cNvSpPr>
          <p:nvPr>
            <p:ph type="ftr" sz="quarter" idx="11"/>
          </p:nvPr>
        </p:nvSpPr>
        <p:spPr>
          <a:xfrm>
            <a:off x="3124200" y="6356350"/>
            <a:ext cx="2895600" cy="365125"/>
          </a:xfrm>
          <a:prstGeom prst="rect">
            <a:avLst/>
          </a:prstGeom>
        </p:spPr>
        <p:txBody>
          <a:bodyPr/>
          <a:lstStyle/>
          <a:p>
            <a:endParaRPr lang="he-IL"/>
          </a:p>
        </p:txBody>
      </p:sp>
      <p:sp>
        <p:nvSpPr>
          <p:cNvPr id="7" name="מציין מיקום של מספר שקופית 6"/>
          <p:cNvSpPr>
            <a:spLocks noGrp="1"/>
          </p:cNvSpPr>
          <p:nvPr>
            <p:ph type="sldNum" sz="quarter" idx="12"/>
          </p:nvPr>
        </p:nvSpPr>
        <p:spPr>
          <a:xfrm>
            <a:off x="457200" y="6356350"/>
            <a:ext cx="2133600" cy="365125"/>
          </a:xfrm>
          <a:prstGeom prst="rect">
            <a:avLst/>
          </a:prstGeom>
        </p:spPr>
        <p:txBody>
          <a:bodyPr/>
          <a:lstStyle/>
          <a:p>
            <a:fld id="{C812E914-4662-470B-87B8-D23E92BC0AC3}" type="slidenum">
              <a:rPr lang="he-IL" smtClean="0"/>
              <a:t>‹#›</a:t>
            </a:fld>
            <a:endParaRPr lang="he-IL"/>
          </a:p>
        </p:txBody>
      </p:sp>
    </p:spTree>
    <p:extLst>
      <p:ext uri="{BB962C8B-B14F-4D97-AF65-F5344CB8AC3E}">
        <p14:creationId xmlns:p14="http://schemas.microsoft.com/office/powerpoint/2010/main" val="38826606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a:prstGeom prst="rect">
            <a:avLst/>
          </a:prstGeom>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457200" y="1600200"/>
            <a:ext cx="8229600" cy="4525963"/>
          </a:xfrm>
          <a:prstGeom prst="rect">
            <a:avLst/>
          </a:prstGeo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a:xfrm>
            <a:off x="6553200" y="6356350"/>
            <a:ext cx="2133600" cy="365125"/>
          </a:xfrm>
          <a:prstGeom prst="rect">
            <a:avLst/>
          </a:prstGeom>
        </p:spPr>
        <p:txBody>
          <a:bodyPr/>
          <a:lstStyle/>
          <a:p>
            <a:fld id="{047CA76F-CF7A-45DE-B899-6F71CFE16570}" type="datetimeFigureOut">
              <a:rPr lang="he-IL" smtClean="0"/>
              <a:t>ב'/כסלו/תשפ"ד</a:t>
            </a:fld>
            <a:endParaRPr lang="he-IL"/>
          </a:p>
        </p:txBody>
      </p:sp>
      <p:sp>
        <p:nvSpPr>
          <p:cNvPr id="5" name="מציין מיקום של כותרת תחתונה 4"/>
          <p:cNvSpPr>
            <a:spLocks noGrp="1"/>
          </p:cNvSpPr>
          <p:nvPr>
            <p:ph type="ftr" sz="quarter" idx="11"/>
          </p:nvPr>
        </p:nvSpPr>
        <p:spPr>
          <a:xfrm>
            <a:off x="3124200" y="6356350"/>
            <a:ext cx="2895600" cy="365125"/>
          </a:xfrm>
          <a:prstGeom prst="rect">
            <a:avLst/>
          </a:prstGeom>
        </p:spPr>
        <p:txBody>
          <a:bodyPr/>
          <a:lstStyle/>
          <a:p>
            <a:endParaRPr lang="he-IL"/>
          </a:p>
        </p:txBody>
      </p:sp>
      <p:sp>
        <p:nvSpPr>
          <p:cNvPr id="6" name="מציין מיקום של מספר שקופית 5"/>
          <p:cNvSpPr>
            <a:spLocks noGrp="1"/>
          </p:cNvSpPr>
          <p:nvPr>
            <p:ph type="sldNum" sz="quarter" idx="12"/>
          </p:nvPr>
        </p:nvSpPr>
        <p:spPr>
          <a:xfrm>
            <a:off x="457200" y="6356350"/>
            <a:ext cx="2133600" cy="365125"/>
          </a:xfrm>
          <a:prstGeom prst="rect">
            <a:avLst/>
          </a:prstGeom>
        </p:spPr>
        <p:txBody>
          <a:bodyPr/>
          <a:lstStyle/>
          <a:p>
            <a:fld id="{C812E914-4662-470B-87B8-D23E92BC0AC3}" type="slidenum">
              <a:rPr lang="he-IL" smtClean="0"/>
              <a:t>‹#›</a:t>
            </a:fld>
            <a:endParaRPr lang="he-IL"/>
          </a:p>
        </p:txBody>
      </p:sp>
    </p:spTree>
    <p:extLst>
      <p:ext uri="{BB962C8B-B14F-4D97-AF65-F5344CB8AC3E}">
        <p14:creationId xmlns:p14="http://schemas.microsoft.com/office/powerpoint/2010/main" val="32247686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a:prstGeom prst="rect">
            <a:avLst/>
          </a:prstGeo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457200" y="274638"/>
            <a:ext cx="6019800" cy="5851525"/>
          </a:xfrm>
          <a:prstGeom prst="rect">
            <a:avLst/>
          </a:prstGeo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a:xfrm>
            <a:off x="6553200" y="6356350"/>
            <a:ext cx="2133600" cy="365125"/>
          </a:xfrm>
          <a:prstGeom prst="rect">
            <a:avLst/>
          </a:prstGeom>
        </p:spPr>
        <p:txBody>
          <a:bodyPr/>
          <a:lstStyle/>
          <a:p>
            <a:fld id="{047CA76F-CF7A-45DE-B899-6F71CFE16570}" type="datetimeFigureOut">
              <a:rPr lang="he-IL" smtClean="0"/>
              <a:t>ב'/כסלו/תשפ"ד</a:t>
            </a:fld>
            <a:endParaRPr lang="he-IL"/>
          </a:p>
        </p:txBody>
      </p:sp>
      <p:sp>
        <p:nvSpPr>
          <p:cNvPr id="5" name="מציין מיקום של כותרת תחתונה 4"/>
          <p:cNvSpPr>
            <a:spLocks noGrp="1"/>
          </p:cNvSpPr>
          <p:nvPr>
            <p:ph type="ftr" sz="quarter" idx="11"/>
          </p:nvPr>
        </p:nvSpPr>
        <p:spPr>
          <a:xfrm>
            <a:off x="3124200" y="6356350"/>
            <a:ext cx="2895600" cy="365125"/>
          </a:xfrm>
          <a:prstGeom prst="rect">
            <a:avLst/>
          </a:prstGeom>
        </p:spPr>
        <p:txBody>
          <a:bodyPr/>
          <a:lstStyle/>
          <a:p>
            <a:endParaRPr lang="he-IL"/>
          </a:p>
        </p:txBody>
      </p:sp>
      <p:sp>
        <p:nvSpPr>
          <p:cNvPr id="6" name="מציין מיקום של מספר שקופית 5"/>
          <p:cNvSpPr>
            <a:spLocks noGrp="1"/>
          </p:cNvSpPr>
          <p:nvPr>
            <p:ph type="sldNum" sz="quarter" idx="12"/>
          </p:nvPr>
        </p:nvSpPr>
        <p:spPr>
          <a:xfrm>
            <a:off x="457200" y="6356350"/>
            <a:ext cx="2133600" cy="365125"/>
          </a:xfrm>
          <a:prstGeom prst="rect">
            <a:avLst/>
          </a:prstGeom>
        </p:spPr>
        <p:txBody>
          <a:bodyPr/>
          <a:lstStyle/>
          <a:p>
            <a:fld id="{C812E914-4662-470B-87B8-D23E92BC0AC3}" type="slidenum">
              <a:rPr lang="he-IL" smtClean="0"/>
              <a:t>‹#›</a:t>
            </a:fld>
            <a:endParaRPr lang="he-IL"/>
          </a:p>
        </p:txBody>
      </p:sp>
    </p:spTree>
    <p:extLst>
      <p:ext uri="{BB962C8B-B14F-4D97-AF65-F5344CB8AC3E}">
        <p14:creationId xmlns:p14="http://schemas.microsoft.com/office/powerpoint/2010/main" val="34044903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a:t>לחץ כדי לערוך סגנון כותרת של תבנית בסיס</a:t>
            </a:r>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625EAB19-EB0F-4CCD-9F6C-9001C22AE814}" type="datetimeFigureOut">
              <a:rPr lang="he-IL" smtClean="0"/>
              <a:t>ב'/כסלו/תשפ"ד</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9217A60-298F-4965-8A94-E6694E971BB8}" type="slidenum">
              <a:rPr lang="he-IL" smtClean="0"/>
              <a:t>‹#›</a:t>
            </a:fld>
            <a:endParaRPr lang="he-IL"/>
          </a:p>
        </p:txBody>
      </p:sp>
    </p:spTree>
    <p:extLst>
      <p:ext uri="{BB962C8B-B14F-4D97-AF65-F5344CB8AC3E}">
        <p14:creationId xmlns:p14="http://schemas.microsoft.com/office/powerpoint/2010/main" val="19133692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625EAB19-EB0F-4CCD-9F6C-9001C22AE814}" type="datetimeFigureOut">
              <a:rPr lang="he-IL" smtClean="0"/>
              <a:t>ב'/כסלו/תשפ"ד</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9217A60-298F-4965-8A94-E6694E971BB8}" type="slidenum">
              <a:rPr lang="he-IL" smtClean="0"/>
              <a:t>‹#›</a:t>
            </a:fld>
            <a:endParaRPr lang="he-IL"/>
          </a:p>
        </p:txBody>
      </p:sp>
    </p:spTree>
    <p:extLst>
      <p:ext uri="{BB962C8B-B14F-4D97-AF65-F5344CB8AC3E}">
        <p14:creationId xmlns:p14="http://schemas.microsoft.com/office/powerpoint/2010/main" val="250399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625EAB19-EB0F-4CCD-9F6C-9001C22AE814}" type="datetimeFigureOut">
              <a:rPr lang="he-IL" smtClean="0"/>
              <a:t>ב'/כסלו/תשפ"ד</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9217A60-298F-4965-8A94-E6694E971BB8}" type="slidenum">
              <a:rPr lang="he-IL" smtClean="0"/>
              <a:t>‹#›</a:t>
            </a:fld>
            <a:endParaRPr lang="he-IL"/>
          </a:p>
        </p:txBody>
      </p:sp>
    </p:spTree>
    <p:extLst>
      <p:ext uri="{BB962C8B-B14F-4D97-AF65-F5344CB8AC3E}">
        <p14:creationId xmlns:p14="http://schemas.microsoft.com/office/powerpoint/2010/main" val="742293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7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6962" y="1902525"/>
            <a:ext cx="7423848" cy="318161"/>
          </a:xfrm>
        </p:spPr>
        <p:txBody>
          <a:bodyPr>
            <a:noAutofit/>
          </a:bodyPr>
          <a:lstStyle>
            <a:lvl1pPr algn="r">
              <a:defRPr sz="3800" b="1">
                <a:solidFill>
                  <a:srgbClr val="B59CC6"/>
                </a:solidFill>
                <a:cs typeface="+mn-cs"/>
              </a:defRPr>
            </a:lvl1pPr>
          </a:lstStyle>
          <a:p>
            <a:r>
              <a:rPr lang="he-IL" dirty="0"/>
              <a:t>כותרת לדוגמה</a:t>
            </a:r>
            <a:endParaRPr lang="en-GB" dirty="0"/>
          </a:p>
        </p:txBody>
      </p:sp>
      <p:sp>
        <p:nvSpPr>
          <p:cNvPr id="9" name="Text Placeholder 8"/>
          <p:cNvSpPr>
            <a:spLocks noGrp="1"/>
          </p:cNvSpPr>
          <p:nvPr>
            <p:ph type="body" sz="quarter" idx="13" hasCustomPrompt="1"/>
          </p:nvPr>
        </p:nvSpPr>
        <p:spPr>
          <a:xfrm>
            <a:off x="3541573" y="2262383"/>
            <a:ext cx="5329237" cy="523875"/>
          </a:xfrm>
        </p:spPr>
        <p:txBody>
          <a:bodyPr/>
          <a:lstStyle>
            <a:lvl1pPr marL="0" indent="0" algn="r" rtl="1">
              <a:buNone/>
              <a:defRPr sz="2800"/>
            </a:lvl1pPr>
          </a:lstStyle>
          <a:p>
            <a:r>
              <a:rPr lang="he-IL" sz="1700" b="1" dirty="0">
                <a:solidFill>
                  <a:srgbClr val="004437"/>
                </a:solidFill>
              </a:rPr>
              <a:t>כותרת משנה לדוגמה</a:t>
            </a:r>
            <a:endParaRPr lang="en-GB" sz="1700" b="1" dirty="0">
              <a:solidFill>
                <a:srgbClr val="004437"/>
              </a:solidFill>
            </a:endParaRPr>
          </a:p>
        </p:txBody>
      </p:sp>
      <p:pic>
        <p:nvPicPr>
          <p:cNvPr id="2050" name="Picture 2" descr="G:\שיווק\איורים\איורים PNG\IURIM-40.png"/>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28271" y="4634857"/>
            <a:ext cx="2327061" cy="2223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62289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625EAB19-EB0F-4CCD-9F6C-9001C22AE814}" type="datetimeFigureOut">
              <a:rPr lang="he-IL" smtClean="0"/>
              <a:t>ב'/כסלו/תשפ"ד</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69217A60-298F-4965-8A94-E6694E971BB8}" type="slidenum">
              <a:rPr lang="he-IL" smtClean="0"/>
              <a:t>‹#›</a:t>
            </a:fld>
            <a:endParaRPr lang="he-IL"/>
          </a:p>
        </p:txBody>
      </p:sp>
    </p:spTree>
    <p:extLst>
      <p:ext uri="{BB962C8B-B14F-4D97-AF65-F5344CB8AC3E}">
        <p14:creationId xmlns:p14="http://schemas.microsoft.com/office/powerpoint/2010/main" val="41211157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625EAB19-EB0F-4CCD-9F6C-9001C22AE814}" type="datetimeFigureOut">
              <a:rPr lang="he-IL" smtClean="0"/>
              <a:t>ב'/כסלו/תשפ"ד</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69217A60-298F-4965-8A94-E6694E971BB8}" type="slidenum">
              <a:rPr lang="he-IL" smtClean="0"/>
              <a:t>‹#›</a:t>
            </a:fld>
            <a:endParaRPr lang="he-IL"/>
          </a:p>
        </p:txBody>
      </p:sp>
    </p:spTree>
    <p:extLst>
      <p:ext uri="{BB962C8B-B14F-4D97-AF65-F5344CB8AC3E}">
        <p14:creationId xmlns:p14="http://schemas.microsoft.com/office/powerpoint/2010/main" val="21716541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625EAB19-EB0F-4CCD-9F6C-9001C22AE814}" type="datetimeFigureOut">
              <a:rPr lang="he-IL" smtClean="0"/>
              <a:t>ב'/כסלו/תשפ"ד</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69217A60-298F-4965-8A94-E6694E971BB8}" type="slidenum">
              <a:rPr lang="he-IL" smtClean="0"/>
              <a:t>‹#›</a:t>
            </a:fld>
            <a:endParaRPr lang="he-IL"/>
          </a:p>
        </p:txBody>
      </p:sp>
    </p:spTree>
    <p:extLst>
      <p:ext uri="{BB962C8B-B14F-4D97-AF65-F5344CB8AC3E}">
        <p14:creationId xmlns:p14="http://schemas.microsoft.com/office/powerpoint/2010/main" val="39431243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625EAB19-EB0F-4CCD-9F6C-9001C22AE814}" type="datetimeFigureOut">
              <a:rPr lang="he-IL" smtClean="0"/>
              <a:t>ב'/כסלו/תשפ"ד</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69217A60-298F-4965-8A94-E6694E971BB8}" type="slidenum">
              <a:rPr lang="he-IL" smtClean="0"/>
              <a:t>‹#›</a:t>
            </a:fld>
            <a:endParaRPr lang="he-IL"/>
          </a:p>
        </p:txBody>
      </p:sp>
    </p:spTree>
    <p:extLst>
      <p:ext uri="{BB962C8B-B14F-4D97-AF65-F5344CB8AC3E}">
        <p14:creationId xmlns:p14="http://schemas.microsoft.com/office/powerpoint/2010/main" val="31395899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a:t>לחץ כדי לערוך סגנון כותרת של תבנית בסיס</a:t>
            </a:r>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625EAB19-EB0F-4CCD-9F6C-9001C22AE814}" type="datetimeFigureOut">
              <a:rPr lang="he-IL" smtClean="0"/>
              <a:t>ב'/כסלו/תשפ"ד</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69217A60-298F-4965-8A94-E6694E971BB8}" type="slidenum">
              <a:rPr lang="he-IL" smtClean="0"/>
              <a:t>‹#›</a:t>
            </a:fld>
            <a:endParaRPr lang="he-IL"/>
          </a:p>
        </p:txBody>
      </p:sp>
    </p:spTree>
    <p:extLst>
      <p:ext uri="{BB962C8B-B14F-4D97-AF65-F5344CB8AC3E}">
        <p14:creationId xmlns:p14="http://schemas.microsoft.com/office/powerpoint/2010/main" val="15117647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625EAB19-EB0F-4CCD-9F6C-9001C22AE814}" type="datetimeFigureOut">
              <a:rPr lang="he-IL" smtClean="0"/>
              <a:t>ב'/כסלו/תשפ"ד</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69217A60-298F-4965-8A94-E6694E971BB8}" type="slidenum">
              <a:rPr lang="he-IL" smtClean="0"/>
              <a:t>‹#›</a:t>
            </a:fld>
            <a:endParaRPr lang="he-IL"/>
          </a:p>
        </p:txBody>
      </p:sp>
    </p:spTree>
    <p:extLst>
      <p:ext uri="{BB962C8B-B14F-4D97-AF65-F5344CB8AC3E}">
        <p14:creationId xmlns:p14="http://schemas.microsoft.com/office/powerpoint/2010/main" val="39431248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625EAB19-EB0F-4CCD-9F6C-9001C22AE814}" type="datetimeFigureOut">
              <a:rPr lang="he-IL" smtClean="0"/>
              <a:t>ב'/כסלו/תשפ"ד</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9217A60-298F-4965-8A94-E6694E971BB8}" type="slidenum">
              <a:rPr lang="he-IL" smtClean="0"/>
              <a:t>‹#›</a:t>
            </a:fld>
            <a:endParaRPr lang="he-IL"/>
          </a:p>
        </p:txBody>
      </p:sp>
    </p:spTree>
    <p:extLst>
      <p:ext uri="{BB962C8B-B14F-4D97-AF65-F5344CB8AC3E}">
        <p14:creationId xmlns:p14="http://schemas.microsoft.com/office/powerpoint/2010/main" val="6763844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625EAB19-EB0F-4CCD-9F6C-9001C22AE814}" type="datetimeFigureOut">
              <a:rPr lang="he-IL" smtClean="0"/>
              <a:t>ב'/כסלו/תשפ"ד</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9217A60-298F-4965-8A94-E6694E971BB8}" type="slidenum">
              <a:rPr lang="he-IL" smtClean="0"/>
              <a:t>‹#›</a:t>
            </a:fld>
            <a:endParaRPr lang="he-IL"/>
          </a:p>
        </p:txBody>
      </p:sp>
    </p:spTree>
    <p:extLst>
      <p:ext uri="{BB962C8B-B14F-4D97-AF65-F5344CB8AC3E}">
        <p14:creationId xmlns:p14="http://schemas.microsoft.com/office/powerpoint/2010/main" val="3105652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6962" y="1902525"/>
            <a:ext cx="7423848" cy="318161"/>
          </a:xfrm>
        </p:spPr>
        <p:txBody>
          <a:bodyPr>
            <a:noAutofit/>
          </a:bodyPr>
          <a:lstStyle>
            <a:lvl1pPr algn="r">
              <a:defRPr sz="3800" b="1">
                <a:solidFill>
                  <a:srgbClr val="B59CC6"/>
                </a:solidFill>
                <a:cs typeface="+mn-cs"/>
              </a:defRPr>
            </a:lvl1pPr>
          </a:lstStyle>
          <a:p>
            <a:r>
              <a:rPr lang="he-IL" dirty="0"/>
              <a:t>כותרת לדוגמה</a:t>
            </a:r>
            <a:endParaRPr lang="en-GB" dirty="0"/>
          </a:p>
        </p:txBody>
      </p:sp>
      <p:sp>
        <p:nvSpPr>
          <p:cNvPr id="9" name="Text Placeholder 8"/>
          <p:cNvSpPr>
            <a:spLocks noGrp="1"/>
          </p:cNvSpPr>
          <p:nvPr>
            <p:ph type="body" sz="quarter" idx="13" hasCustomPrompt="1"/>
          </p:nvPr>
        </p:nvSpPr>
        <p:spPr>
          <a:xfrm>
            <a:off x="3541573" y="2262383"/>
            <a:ext cx="5329237" cy="523875"/>
          </a:xfrm>
        </p:spPr>
        <p:txBody>
          <a:bodyPr/>
          <a:lstStyle>
            <a:lvl1pPr marL="0" indent="0" algn="r" rtl="1">
              <a:buNone/>
              <a:defRPr sz="2800"/>
            </a:lvl1pPr>
          </a:lstStyle>
          <a:p>
            <a:r>
              <a:rPr lang="he-IL" sz="1700" b="1" dirty="0">
                <a:solidFill>
                  <a:srgbClr val="004437"/>
                </a:solidFill>
              </a:rPr>
              <a:t>כותרת משנה לדוגמה</a:t>
            </a:r>
            <a:endParaRPr lang="en-GB" sz="1700" b="1" dirty="0">
              <a:solidFill>
                <a:srgbClr val="004437"/>
              </a:solidFill>
            </a:endParaRPr>
          </a:p>
        </p:txBody>
      </p:sp>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4698000"/>
            <a:ext cx="2049882" cy="2160000"/>
          </a:xfrm>
          <a:prstGeom prst="rect">
            <a:avLst/>
          </a:prstGeom>
        </p:spPr>
      </p:pic>
    </p:spTree>
    <p:extLst>
      <p:ext uri="{BB962C8B-B14F-4D97-AF65-F5344CB8AC3E}">
        <p14:creationId xmlns:p14="http://schemas.microsoft.com/office/powerpoint/2010/main" val="2235084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0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6962" y="1902525"/>
            <a:ext cx="7423848" cy="318161"/>
          </a:xfrm>
        </p:spPr>
        <p:txBody>
          <a:bodyPr>
            <a:noAutofit/>
          </a:bodyPr>
          <a:lstStyle>
            <a:lvl1pPr algn="r">
              <a:defRPr sz="3800" b="1">
                <a:solidFill>
                  <a:srgbClr val="EB7255"/>
                </a:solidFill>
                <a:cs typeface="+mn-cs"/>
              </a:defRPr>
            </a:lvl1pPr>
          </a:lstStyle>
          <a:p>
            <a:r>
              <a:rPr lang="he-IL" dirty="0"/>
              <a:t>כותרת לדוגמה</a:t>
            </a:r>
            <a:endParaRPr lang="en-GB" dirty="0"/>
          </a:p>
        </p:txBody>
      </p:sp>
      <p:sp>
        <p:nvSpPr>
          <p:cNvPr id="9" name="Text Placeholder 8"/>
          <p:cNvSpPr>
            <a:spLocks noGrp="1"/>
          </p:cNvSpPr>
          <p:nvPr>
            <p:ph type="body" sz="quarter" idx="13" hasCustomPrompt="1"/>
          </p:nvPr>
        </p:nvSpPr>
        <p:spPr>
          <a:xfrm>
            <a:off x="3541573" y="2262383"/>
            <a:ext cx="5329237" cy="523875"/>
          </a:xfrm>
        </p:spPr>
        <p:txBody>
          <a:bodyPr/>
          <a:lstStyle>
            <a:lvl1pPr marL="0" indent="0" algn="r" rtl="1">
              <a:buNone/>
              <a:defRPr sz="2800"/>
            </a:lvl1pPr>
          </a:lstStyle>
          <a:p>
            <a:r>
              <a:rPr lang="he-IL" sz="1700" b="1" dirty="0">
                <a:solidFill>
                  <a:srgbClr val="004437"/>
                </a:solidFill>
              </a:rPr>
              <a:t>כותרת משנה לדוגמה</a:t>
            </a:r>
            <a:endParaRPr lang="en-GB" sz="1700" b="1" dirty="0">
              <a:solidFill>
                <a:srgbClr val="004437"/>
              </a:solidFill>
            </a:endParaRPr>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320" y="4698000"/>
            <a:ext cx="2142789" cy="2160000"/>
          </a:xfrm>
          <a:prstGeom prst="rect">
            <a:avLst/>
          </a:prstGeom>
        </p:spPr>
      </p:pic>
    </p:spTree>
    <p:extLst>
      <p:ext uri="{BB962C8B-B14F-4D97-AF65-F5344CB8AC3E}">
        <p14:creationId xmlns:p14="http://schemas.microsoft.com/office/powerpoint/2010/main" val="2506793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8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6962" y="1902525"/>
            <a:ext cx="7423848" cy="318161"/>
          </a:xfrm>
        </p:spPr>
        <p:txBody>
          <a:bodyPr>
            <a:noAutofit/>
          </a:bodyPr>
          <a:lstStyle>
            <a:lvl1pPr algn="r">
              <a:defRPr sz="3800" b="1">
                <a:solidFill>
                  <a:srgbClr val="EB7255"/>
                </a:solidFill>
                <a:cs typeface="+mn-cs"/>
              </a:defRPr>
            </a:lvl1pPr>
          </a:lstStyle>
          <a:p>
            <a:r>
              <a:rPr lang="he-IL" dirty="0"/>
              <a:t>כותרת לדוגמה</a:t>
            </a:r>
            <a:endParaRPr lang="en-GB" dirty="0"/>
          </a:p>
        </p:txBody>
      </p:sp>
      <p:sp>
        <p:nvSpPr>
          <p:cNvPr id="9" name="Text Placeholder 8"/>
          <p:cNvSpPr>
            <a:spLocks noGrp="1"/>
          </p:cNvSpPr>
          <p:nvPr>
            <p:ph type="body" sz="quarter" idx="13" hasCustomPrompt="1"/>
          </p:nvPr>
        </p:nvSpPr>
        <p:spPr>
          <a:xfrm>
            <a:off x="3541573" y="2262383"/>
            <a:ext cx="5329237" cy="523875"/>
          </a:xfrm>
        </p:spPr>
        <p:txBody>
          <a:bodyPr/>
          <a:lstStyle>
            <a:lvl1pPr marL="0" indent="0" algn="r" rtl="1">
              <a:buNone/>
              <a:defRPr sz="2800"/>
            </a:lvl1pPr>
          </a:lstStyle>
          <a:p>
            <a:r>
              <a:rPr lang="he-IL" sz="1700" b="1" dirty="0">
                <a:solidFill>
                  <a:srgbClr val="004437"/>
                </a:solidFill>
              </a:rPr>
              <a:t>כותרת משנה לדוגמה</a:t>
            </a:r>
            <a:endParaRPr lang="en-GB" sz="1700" b="1" dirty="0">
              <a:solidFill>
                <a:srgbClr val="004437"/>
              </a:solidFill>
            </a:endParaRPr>
          </a:p>
        </p:txBody>
      </p:sp>
      <p:pic>
        <p:nvPicPr>
          <p:cNvPr id="3074" name="Picture 2" descr="G:\שיווק\איורים\איורים PNG\IURIM-46.png"/>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0" y="5303839"/>
            <a:ext cx="2638097" cy="1554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200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3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6962" y="1902525"/>
            <a:ext cx="7423848" cy="318161"/>
          </a:xfrm>
        </p:spPr>
        <p:txBody>
          <a:bodyPr>
            <a:noAutofit/>
          </a:bodyPr>
          <a:lstStyle>
            <a:lvl1pPr algn="r">
              <a:defRPr sz="3800" b="1">
                <a:solidFill>
                  <a:srgbClr val="EB7255"/>
                </a:solidFill>
                <a:cs typeface="+mn-cs"/>
              </a:defRPr>
            </a:lvl1pPr>
          </a:lstStyle>
          <a:p>
            <a:r>
              <a:rPr lang="he-IL" dirty="0"/>
              <a:t>כותרת לדוגמה</a:t>
            </a:r>
            <a:endParaRPr lang="en-GB" dirty="0"/>
          </a:p>
        </p:txBody>
      </p:sp>
      <p:sp>
        <p:nvSpPr>
          <p:cNvPr id="9" name="Text Placeholder 8"/>
          <p:cNvSpPr>
            <a:spLocks noGrp="1"/>
          </p:cNvSpPr>
          <p:nvPr>
            <p:ph type="body" sz="quarter" idx="13" hasCustomPrompt="1"/>
          </p:nvPr>
        </p:nvSpPr>
        <p:spPr>
          <a:xfrm>
            <a:off x="3541573" y="2262383"/>
            <a:ext cx="5329237" cy="523875"/>
          </a:xfrm>
        </p:spPr>
        <p:txBody>
          <a:bodyPr/>
          <a:lstStyle>
            <a:lvl1pPr marL="0" indent="0" algn="r" rtl="1">
              <a:buNone/>
              <a:defRPr sz="2800"/>
            </a:lvl1pPr>
          </a:lstStyle>
          <a:p>
            <a:r>
              <a:rPr lang="he-IL" sz="1700" b="1" dirty="0">
                <a:solidFill>
                  <a:srgbClr val="004437"/>
                </a:solidFill>
              </a:rPr>
              <a:t>כותרת משנה לדוגמה</a:t>
            </a:r>
            <a:endParaRPr lang="en-GB" sz="1700" b="1" dirty="0">
              <a:solidFill>
                <a:srgbClr val="004437"/>
              </a:solidFill>
            </a:endParaRPr>
          </a:p>
        </p:txBody>
      </p:sp>
      <p:pic>
        <p:nvPicPr>
          <p:cNvPr id="12" name="Picture 1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flipH="1">
            <a:off x="-10274" y="5430160"/>
            <a:ext cx="2438948" cy="1438114"/>
          </a:xfrm>
          <a:prstGeom prst="rect">
            <a:avLst/>
          </a:prstGeom>
        </p:spPr>
      </p:pic>
    </p:spTree>
    <p:extLst>
      <p:ext uri="{BB962C8B-B14F-4D97-AF65-F5344CB8AC3E}">
        <p14:creationId xmlns:p14="http://schemas.microsoft.com/office/powerpoint/2010/main" val="478407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6962" y="1902525"/>
            <a:ext cx="7423848" cy="318161"/>
          </a:xfrm>
        </p:spPr>
        <p:txBody>
          <a:bodyPr>
            <a:noAutofit/>
          </a:bodyPr>
          <a:lstStyle>
            <a:lvl1pPr algn="r">
              <a:defRPr sz="3800" b="1">
                <a:solidFill>
                  <a:srgbClr val="B8D82B"/>
                </a:solidFill>
                <a:cs typeface="+mn-cs"/>
              </a:defRPr>
            </a:lvl1pPr>
          </a:lstStyle>
          <a:p>
            <a:r>
              <a:rPr lang="he-IL" dirty="0"/>
              <a:t>כותרת לדוגמה</a:t>
            </a:r>
            <a:endParaRPr lang="en-GB" dirty="0"/>
          </a:p>
        </p:txBody>
      </p:sp>
      <p:sp>
        <p:nvSpPr>
          <p:cNvPr id="9" name="Text Placeholder 8"/>
          <p:cNvSpPr>
            <a:spLocks noGrp="1"/>
          </p:cNvSpPr>
          <p:nvPr>
            <p:ph type="body" sz="quarter" idx="13" hasCustomPrompt="1"/>
          </p:nvPr>
        </p:nvSpPr>
        <p:spPr>
          <a:xfrm>
            <a:off x="3541573" y="2262383"/>
            <a:ext cx="5329237" cy="523875"/>
          </a:xfrm>
        </p:spPr>
        <p:txBody>
          <a:bodyPr/>
          <a:lstStyle>
            <a:lvl1pPr marL="0" indent="0" algn="r" rtl="1">
              <a:buNone/>
              <a:defRPr sz="2800"/>
            </a:lvl1pPr>
          </a:lstStyle>
          <a:p>
            <a:r>
              <a:rPr lang="he-IL" sz="1700" b="1" dirty="0">
                <a:solidFill>
                  <a:srgbClr val="004437"/>
                </a:solidFill>
              </a:rPr>
              <a:t>כותרת משנה לדוגמה</a:t>
            </a:r>
            <a:endParaRPr lang="en-GB" sz="1700" b="1" dirty="0">
              <a:solidFill>
                <a:srgbClr val="004437"/>
              </a:solidFill>
            </a:endParaRPr>
          </a:p>
        </p:txBody>
      </p:sp>
      <p:pic>
        <p:nvPicPr>
          <p:cNvPr id="12" name="Picture 1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5682" y="5505668"/>
            <a:ext cx="2160000" cy="1352332"/>
          </a:xfrm>
          <a:prstGeom prst="rect">
            <a:avLst/>
          </a:prstGeom>
        </p:spPr>
      </p:pic>
    </p:spTree>
    <p:extLst>
      <p:ext uri="{BB962C8B-B14F-4D97-AF65-F5344CB8AC3E}">
        <p14:creationId xmlns:p14="http://schemas.microsoft.com/office/powerpoint/2010/main" val="2919973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C053D9-701C-444A-8C64-AAC652109DAE}" type="datetimeFigureOut">
              <a:rPr lang="en-GB" smtClean="0"/>
              <a:t>15/11/2023</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7" name="Rectangle 6"/>
          <p:cNvSpPr/>
          <p:nvPr userDrawn="1"/>
        </p:nvSpPr>
        <p:spPr>
          <a:xfrm>
            <a:off x="7385396" y="6033247"/>
            <a:ext cx="1758604" cy="8247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57118910"/>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713" r:id="rId4"/>
    <p:sldLayoutId id="2147483674" r:id="rId5"/>
    <p:sldLayoutId id="2147483682" r:id="rId6"/>
    <p:sldLayoutId id="2147483714" r:id="rId7"/>
    <p:sldLayoutId id="2147483709" r:id="rId8"/>
    <p:sldLayoutId id="2147483683" r:id="rId9"/>
    <p:sldLayoutId id="2147483712" r:id="rId10"/>
    <p:sldLayoutId id="2147483708" r:id="rId11"/>
    <p:sldLayoutId id="2147483675" r:id="rId12"/>
    <p:sldLayoutId id="2147483717" r:id="rId13"/>
    <p:sldLayoutId id="2147483676" r:id="rId14"/>
    <p:sldLayoutId id="2147483711" r:id="rId15"/>
    <p:sldLayoutId id="2147483677" r:id="rId16"/>
    <p:sldLayoutId id="2147483718" r:id="rId17"/>
    <p:sldLayoutId id="2147483716" r:id="rId18"/>
    <p:sldLayoutId id="2147483719" r:id="rId19"/>
    <p:sldLayoutId id="2147483710" r:id="rId20"/>
    <p:sldLayoutId id="2147483681" r:id="rId21"/>
    <p:sldLayoutId id="2147483715" r:id="rId22"/>
    <p:sldLayoutId id="2147483678" r:id="rId23"/>
    <p:sldLayoutId id="2147483679" r:id="rId24"/>
    <p:sldLayoutId id="2147483680"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117600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25EAB19-EB0F-4CCD-9F6C-9001C22AE814}" type="datetimeFigureOut">
              <a:rPr lang="he-IL" smtClean="0"/>
              <a:t>ב'/כסלו/תשפ"ד</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9217A60-298F-4965-8A94-E6694E971BB8}" type="slidenum">
              <a:rPr lang="he-IL" smtClean="0"/>
              <a:t>‹#›</a:t>
            </a:fld>
            <a:endParaRPr lang="he-IL"/>
          </a:p>
        </p:txBody>
      </p:sp>
    </p:spTree>
    <p:extLst>
      <p:ext uri="{BB962C8B-B14F-4D97-AF65-F5344CB8AC3E}">
        <p14:creationId xmlns:p14="http://schemas.microsoft.com/office/powerpoint/2010/main" val="224332153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7.xml"/><Relationship Id="rId4" Type="http://schemas.openxmlformats.org/officeDocument/2006/relationships/image" Target="../media/image51.emf"/></Relationships>
</file>

<file path=ppt/slides/_rels/slide1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1.xml"/><Relationship Id="rId5" Type="http://schemas.openxmlformats.org/officeDocument/2006/relationships/image" Target="../media/image57.png"/><Relationship Id="rId4" Type="http://schemas.openxmlformats.org/officeDocument/2006/relationships/image" Target="../media/image5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emf"/><Relationship Id="rId1" Type="http://schemas.openxmlformats.org/officeDocument/2006/relationships/slideLayout" Target="../slideLayouts/slideLayout11.xml"/><Relationship Id="rId5" Type="http://schemas.openxmlformats.org/officeDocument/2006/relationships/image" Target="../media/image36.png"/><Relationship Id="rId4" Type="http://schemas.openxmlformats.org/officeDocument/2006/relationships/image" Target="../media/image35.jpeg"/></Relationships>
</file>

<file path=ppt/slides/_rels/slide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1.xml"/><Relationship Id="rId6" Type="http://schemas.openxmlformats.org/officeDocument/2006/relationships/image" Target="../media/image41.png"/><Relationship Id="rId5" Type="http://schemas.openxmlformats.org/officeDocument/2006/relationships/image" Target="../media/image40.jpeg"/><Relationship Id="rId4" Type="http://schemas.openxmlformats.org/officeDocument/2006/relationships/image" Target="../media/image39.jpeg"/></Relationships>
</file>

<file path=ppt/slides/_rels/slide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3.xml"/><Relationship Id="rId5" Type="http://schemas.openxmlformats.org/officeDocument/2006/relationships/image" Target="../media/image48.jpeg"/><Relationship Id="rId4" Type="http://schemas.openxmlformats.org/officeDocument/2006/relationships/image" Target="../media/image4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ctrTitle"/>
          </p:nvPr>
        </p:nvSpPr>
        <p:spPr>
          <a:xfrm>
            <a:off x="1779639" y="1266092"/>
            <a:ext cx="7311608" cy="713434"/>
          </a:xfrm>
        </p:spPr>
        <p:txBody>
          <a:bodyPr>
            <a:normAutofit fontScale="90000"/>
          </a:bodyPr>
          <a:lstStyle/>
          <a:p>
            <a:pPr algn="r"/>
            <a:r>
              <a:rPr lang="he-IL" dirty="0"/>
              <a:t>מסדרונות אקולוגיים לאן הגענו ומה חסר</a:t>
            </a:r>
            <a:endParaRPr lang="en-GB" dirty="0"/>
          </a:p>
        </p:txBody>
      </p:sp>
      <p:sp>
        <p:nvSpPr>
          <p:cNvPr id="5" name="Title 13"/>
          <p:cNvSpPr txBox="1">
            <a:spLocks/>
          </p:cNvSpPr>
          <p:nvPr/>
        </p:nvSpPr>
        <p:spPr>
          <a:xfrm>
            <a:off x="3106994" y="4424516"/>
            <a:ext cx="5841685" cy="978422"/>
          </a:xfrm>
          <a:prstGeom prst="rect">
            <a:avLst/>
          </a:prstGeom>
        </p:spPr>
        <p:txBody>
          <a:bodyPr vert="horz" lIns="91440" tIns="45720" rIns="91440" bIns="45720" rtlCol="0" anchor="b">
            <a:normAutofit fontScale="52500" lnSpcReduction="20000"/>
          </a:bodyPr>
          <a:lstStyle>
            <a:lvl1pPr algn="ctr" defTabSz="914400" rtl="0" eaLnBrk="1" latinLnBrk="0" hangingPunct="1">
              <a:lnSpc>
                <a:spcPct val="90000"/>
              </a:lnSpc>
              <a:spcBef>
                <a:spcPct val="0"/>
              </a:spcBef>
              <a:buNone/>
              <a:defRPr sz="4800" kern="1200">
                <a:solidFill>
                  <a:srgbClr val="49BDF0"/>
                </a:solidFill>
                <a:latin typeface="+mj-lt"/>
                <a:ea typeface="+mj-ea"/>
                <a:cs typeface="+mn-cs"/>
              </a:defRPr>
            </a:lvl1pPr>
          </a:lstStyle>
          <a:p>
            <a:pPr algn="r"/>
            <a:r>
              <a:rPr lang="he-IL" dirty="0"/>
              <a:t>דותן רותם</a:t>
            </a:r>
          </a:p>
          <a:p>
            <a:pPr algn="r"/>
            <a:r>
              <a:rPr lang="he-IL" dirty="0"/>
              <a:t>אקולוג שטחים פתוחים, חטיבת המדע, </a:t>
            </a:r>
            <a:r>
              <a:rPr lang="he-IL" dirty="0" err="1"/>
              <a:t>רט"ג</a:t>
            </a:r>
            <a:endParaRPr lang="en-GB" dirty="0"/>
          </a:p>
        </p:txBody>
      </p:sp>
      <p:pic>
        <p:nvPicPr>
          <p:cNvPr id="11" name="תמונה 10">
            <a:extLst>
              <a:ext uri="{C183D7F6-B498-43B3-948B-1728B52AA6E4}">
                <adec:decorative xmlns:adec="http://schemas.microsoft.com/office/drawing/2017/decorative" val="1"/>
              </a:ext>
            </a:extLst>
          </p:cNvPr>
          <p:cNvPicPr>
            <a:picLocks noChangeAspect="1"/>
          </p:cNvPicPr>
          <p:nvPr/>
        </p:nvPicPr>
        <p:blipFill>
          <a:blip r:embed="rId2" cstate="email">
            <a:clrChange>
              <a:clrFrom>
                <a:srgbClr val="FFFFFF"/>
              </a:clrFrom>
              <a:clrTo>
                <a:srgbClr val="FFFFFF">
                  <a:alpha val="0"/>
                </a:srgbClr>
              </a:clrTo>
            </a:clrChange>
            <a:biLevel thresh="25000"/>
            <a:extLst>
              <a:ext uri="{28A0092B-C50C-407E-A947-70E740481C1C}">
                <a14:useLocalDpi xmlns:a14="http://schemas.microsoft.com/office/drawing/2010/main"/>
              </a:ext>
            </a:extLst>
          </a:blip>
          <a:stretch>
            <a:fillRect/>
          </a:stretch>
        </p:blipFill>
        <p:spPr>
          <a:xfrm>
            <a:off x="255784" y="1225575"/>
            <a:ext cx="1173495" cy="1173495"/>
          </a:xfrm>
          <a:prstGeom prst="rect">
            <a:avLst/>
          </a:prstGeom>
        </p:spPr>
      </p:pic>
    </p:spTree>
    <p:extLst>
      <p:ext uri="{BB962C8B-B14F-4D97-AF65-F5344CB8AC3E}">
        <p14:creationId xmlns:p14="http://schemas.microsoft.com/office/powerpoint/2010/main" val="2876715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a:xfrm>
            <a:off x="1437129" y="693157"/>
            <a:ext cx="7423848" cy="318161"/>
          </a:xfrm>
        </p:spPr>
        <p:txBody>
          <a:bodyPr/>
          <a:lstStyle/>
          <a:p>
            <a:r>
              <a:rPr lang="he-IL" dirty="0"/>
              <a:t>תכנית אסטרטגית – מנהל התכנון</a:t>
            </a:r>
          </a:p>
        </p:txBody>
      </p:sp>
      <p:grpSp>
        <p:nvGrpSpPr>
          <p:cNvPr id="13" name="קבוצה 12" descr="טיוטת נוסח אחיד להוראת מסדרונות 20.2.22 מנהל התכנון"/>
          <p:cNvGrpSpPr/>
          <p:nvPr/>
        </p:nvGrpSpPr>
        <p:grpSpPr>
          <a:xfrm>
            <a:off x="204158" y="2934586"/>
            <a:ext cx="4122538" cy="3636334"/>
            <a:chOff x="406932" y="3019647"/>
            <a:chExt cx="4122538" cy="3636334"/>
          </a:xfrm>
        </p:grpSpPr>
        <p:sp>
          <p:nvSpPr>
            <p:cNvPr id="11" name="מלבן 10"/>
            <p:cNvSpPr/>
            <p:nvPr/>
          </p:nvSpPr>
          <p:spPr>
            <a:xfrm>
              <a:off x="786809" y="3019647"/>
              <a:ext cx="3742661" cy="36363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9"/>
            <p:cNvSpPr/>
            <p:nvPr/>
          </p:nvSpPr>
          <p:spPr>
            <a:xfrm>
              <a:off x="406932" y="3342169"/>
              <a:ext cx="3994947" cy="781432"/>
            </a:xfrm>
            <a:prstGeom prst="rect">
              <a:avLst/>
            </a:prstGeom>
          </p:spPr>
          <p:txBody>
            <a:bodyPr wrap="square">
              <a:spAutoFit/>
            </a:bodyPr>
            <a:lstStyle/>
            <a:p>
              <a:pPr marL="457200" marR="0" algn="ctr">
                <a:lnSpc>
                  <a:spcPct val="107000"/>
                </a:lnSpc>
                <a:spcBef>
                  <a:spcPts val="0"/>
                </a:spcBef>
                <a:spcAft>
                  <a:spcPts val="800"/>
                </a:spcAft>
              </a:pPr>
              <a:r>
                <a:rPr lang="he-IL" b="1" u="sng" dirty="0">
                  <a:latin typeface="David" pitchFamily="2" charset="-79"/>
                  <a:ea typeface="Calibri" panose="020F0502020204030204" pitchFamily="34" charset="0"/>
                  <a:cs typeface="David" pitchFamily="2" charset="-79"/>
                </a:rPr>
                <a:t>טיוטת נוסח אחיד להוראות מסדרונות- </a:t>
              </a:r>
              <a:endParaRPr lang="en-US" b="1" u="sng" dirty="0">
                <a:latin typeface="David" pitchFamily="2" charset="-79"/>
                <a:ea typeface="Calibri" panose="020F0502020204030204" pitchFamily="34" charset="0"/>
                <a:cs typeface="David" pitchFamily="2" charset="-79"/>
              </a:endParaRPr>
            </a:p>
            <a:p>
              <a:pPr marL="457200" marR="0" algn="ctr">
                <a:lnSpc>
                  <a:spcPct val="107000"/>
                </a:lnSpc>
                <a:spcBef>
                  <a:spcPts val="0"/>
                </a:spcBef>
                <a:spcAft>
                  <a:spcPts val="800"/>
                </a:spcAft>
              </a:pPr>
              <a:r>
                <a:rPr lang="he-IL" b="1" u="sng" dirty="0">
                  <a:latin typeface="David" pitchFamily="2" charset="-79"/>
                  <a:ea typeface="Calibri" panose="020F0502020204030204" pitchFamily="34" charset="0"/>
                  <a:cs typeface="David" pitchFamily="2" charset="-79"/>
                </a:rPr>
                <a:t>20.2.2022</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2" name="תמונה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2967" y="5770971"/>
              <a:ext cx="721917" cy="721917"/>
            </a:xfrm>
            <a:prstGeom prst="rect">
              <a:avLst/>
            </a:prstGeom>
          </p:spPr>
        </p:pic>
      </p:grpSp>
      <p:grpSp>
        <p:nvGrpSpPr>
          <p:cNvPr id="14" name="קבוצה 13" descr="מפת תוכנית אסטרטגית של מנהל התכנון"/>
          <p:cNvGrpSpPr/>
          <p:nvPr/>
        </p:nvGrpSpPr>
        <p:grpSpPr>
          <a:xfrm>
            <a:off x="4267722" y="1297960"/>
            <a:ext cx="4593255" cy="4697678"/>
            <a:chOff x="3633965" y="1276695"/>
            <a:chExt cx="4593255" cy="4697678"/>
          </a:xfrm>
        </p:grpSpPr>
        <p:grpSp>
          <p:nvGrpSpPr>
            <p:cNvPr id="6" name="קבוצה 5"/>
            <p:cNvGrpSpPr/>
            <p:nvPr/>
          </p:nvGrpSpPr>
          <p:grpSpPr>
            <a:xfrm>
              <a:off x="5974139" y="1276695"/>
              <a:ext cx="2253081" cy="4697678"/>
              <a:chOff x="6093562" y="1234164"/>
              <a:chExt cx="2253081" cy="4697678"/>
            </a:xfrm>
          </p:grpSpPr>
          <p:pic>
            <p:nvPicPr>
              <p:cNvPr id="3" name="תמונה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437377" y="1234164"/>
                <a:ext cx="1909266" cy="4697678"/>
              </a:xfrm>
              <a:prstGeom prst="rect">
                <a:avLst/>
              </a:prstGeom>
            </p:spPr>
          </p:pic>
          <p:sp>
            <p:nvSpPr>
              <p:cNvPr id="4" name="מלבן 3"/>
              <p:cNvSpPr/>
              <p:nvPr/>
            </p:nvSpPr>
            <p:spPr>
              <a:xfrm>
                <a:off x="6093562" y="1280160"/>
                <a:ext cx="746150" cy="768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pic>
          <p:nvPicPr>
            <p:cNvPr id="7" name="תמונה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17869" y="4981651"/>
              <a:ext cx="721917" cy="721917"/>
            </a:xfrm>
            <a:prstGeom prst="rect">
              <a:avLst/>
            </a:prstGeom>
          </p:spPr>
        </p:pic>
        <p:sp>
          <p:nvSpPr>
            <p:cNvPr id="9" name="TextBox 8"/>
            <p:cNvSpPr txBox="1"/>
            <p:nvPr/>
          </p:nvSpPr>
          <p:spPr>
            <a:xfrm>
              <a:off x="5259630" y="5057237"/>
              <a:ext cx="409651" cy="646331"/>
            </a:xfrm>
            <a:prstGeom prst="rect">
              <a:avLst/>
            </a:prstGeom>
            <a:noFill/>
          </p:spPr>
          <p:txBody>
            <a:bodyPr wrap="square" rtlCol="1">
              <a:spAutoFit/>
            </a:bodyPr>
            <a:lstStyle/>
            <a:p>
              <a:r>
                <a:rPr lang="he-IL" sz="3600" dirty="0"/>
                <a:t>+</a:t>
              </a:r>
            </a:p>
          </p:txBody>
        </p:sp>
        <p:pic>
          <p:nvPicPr>
            <p:cNvPr id="2" name="תמונה 1"/>
            <p:cNvPicPr>
              <a:picLocks noChangeAspect="1"/>
            </p:cNvPicPr>
            <p:nvPr/>
          </p:nvPicPr>
          <p:blipFill rotWithShape="1">
            <a:blip r:embed="rId4" cstate="email">
              <a:extLst>
                <a:ext uri="{28A0092B-C50C-407E-A947-70E740481C1C}">
                  <a14:useLocalDpi xmlns:a14="http://schemas.microsoft.com/office/drawing/2010/main"/>
                </a:ext>
              </a:extLst>
            </a:blip>
            <a:srcRect t="2104" r="33384" b="35287"/>
            <a:stretch/>
          </p:blipFill>
          <p:spPr>
            <a:xfrm>
              <a:off x="3633965" y="1605214"/>
              <a:ext cx="3007728" cy="886083"/>
            </a:xfrm>
            <a:prstGeom prst="rect">
              <a:avLst/>
            </a:prstGeom>
          </p:spPr>
        </p:pic>
      </p:grpSp>
    </p:spTree>
    <p:extLst>
      <p:ext uri="{BB962C8B-B14F-4D97-AF65-F5344CB8AC3E}">
        <p14:creationId xmlns:p14="http://schemas.microsoft.com/office/powerpoint/2010/main" val="1909318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1446962" y="653828"/>
            <a:ext cx="7423848" cy="318161"/>
          </a:xfrm>
        </p:spPr>
        <p:txBody>
          <a:bodyPr/>
          <a:lstStyle/>
          <a:p>
            <a:r>
              <a:rPr lang="he-IL" dirty="0"/>
              <a:t>מה חסר – לסיים עם התהליך</a:t>
            </a:r>
            <a:endParaRPr lang="en-GB" dirty="0"/>
          </a:p>
        </p:txBody>
      </p:sp>
      <p:sp>
        <p:nvSpPr>
          <p:cNvPr id="2" name="מלבן 1"/>
          <p:cNvSpPr/>
          <p:nvPr/>
        </p:nvSpPr>
        <p:spPr>
          <a:xfrm>
            <a:off x="592532" y="1727429"/>
            <a:ext cx="8202070" cy="1673022"/>
          </a:xfrm>
          <a:prstGeom prst="rect">
            <a:avLst/>
          </a:prstGeom>
        </p:spPr>
        <p:txBody>
          <a:bodyPr wrap="square">
            <a:spAutoFit/>
          </a:bodyPr>
          <a:lstStyle/>
          <a:p>
            <a:pPr algn="just" rtl="1">
              <a:lnSpc>
                <a:spcPct val="107000"/>
              </a:lnSpc>
              <a:spcAft>
                <a:spcPts val="800"/>
              </a:spcAft>
            </a:pPr>
            <a:r>
              <a:rPr lang="he-IL" sz="2400" dirty="0">
                <a:latin typeface="Calibri" panose="020F0502020204030204" pitchFamily="34" charset="0"/>
                <a:ea typeface="Calibri" panose="020F0502020204030204" pitchFamily="34" charset="0"/>
              </a:rPr>
              <a:t>יש לסייע בהטמעת רעיון המסדרונות האקולוגיים בקרב גורמי הפיתוח והתכנון השונים. המסדרונות האקולוגיים עדין נתפסים כאיום ואילו אנחנו רואים בהם גורם מכוון העושה סדר, בעת תכנון עתידי של הפיתוח ההכרחי בישראל המצטופפת.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grpSp>
        <p:nvGrpSpPr>
          <p:cNvPr id="5" name="קבוצה 4">
            <a:extLst>
              <a:ext uri="{C183D7F6-B498-43B3-948B-1728B52AA6E4}">
                <adec:decorative xmlns:adec="http://schemas.microsoft.com/office/drawing/2017/decorative" val="1"/>
              </a:ext>
            </a:extLst>
          </p:cNvPr>
          <p:cNvGrpSpPr/>
          <p:nvPr/>
        </p:nvGrpSpPr>
        <p:grpSpPr>
          <a:xfrm>
            <a:off x="1591056" y="4163477"/>
            <a:ext cx="4572000" cy="2614706"/>
            <a:chOff x="3081528" y="3998885"/>
            <a:chExt cx="4572000" cy="2614706"/>
          </a:xfrm>
        </p:grpSpPr>
        <p:pic>
          <p:nvPicPr>
            <p:cNvPr id="3" name="תמונה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50870" y="3998885"/>
              <a:ext cx="3725418" cy="2353096"/>
            </a:xfrm>
            <a:prstGeom prst="rect">
              <a:avLst/>
            </a:prstGeom>
          </p:spPr>
        </p:pic>
        <p:sp>
          <p:nvSpPr>
            <p:cNvPr id="4" name="מלבן 3"/>
            <p:cNvSpPr/>
            <p:nvPr/>
          </p:nvSpPr>
          <p:spPr>
            <a:xfrm>
              <a:off x="3081528" y="6351981"/>
              <a:ext cx="4572000" cy="261610"/>
            </a:xfrm>
            <a:prstGeom prst="rect">
              <a:avLst/>
            </a:prstGeom>
          </p:spPr>
          <p:txBody>
            <a:bodyPr>
              <a:spAutoFit/>
            </a:bodyPr>
            <a:lstStyle/>
            <a:p>
              <a:r>
                <a:rPr lang="en-US" sz="1050" dirty="0"/>
                <a:t>https://www.ynet.co.il/articles/0,7340,L-5210307,00.html</a:t>
              </a:r>
              <a:endParaRPr lang="he-IL" sz="1050" dirty="0"/>
            </a:p>
          </p:txBody>
        </p:sp>
      </p:grpSp>
    </p:spTree>
    <p:extLst>
      <p:ext uri="{BB962C8B-B14F-4D97-AF65-F5344CB8AC3E}">
        <p14:creationId xmlns:p14="http://schemas.microsoft.com/office/powerpoint/2010/main" val="2531043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4"/>
          <p:cNvSpPr>
            <a:spLocks noGrp="1"/>
          </p:cNvSpPr>
          <p:nvPr>
            <p:ph type="title"/>
          </p:nvPr>
        </p:nvSpPr>
        <p:spPr>
          <a:xfrm>
            <a:off x="1263564" y="601776"/>
            <a:ext cx="7730268" cy="429918"/>
          </a:xfrm>
        </p:spPr>
        <p:txBody>
          <a:bodyPr/>
          <a:lstStyle/>
          <a:p>
            <a:r>
              <a:rPr lang="he-IL" dirty="0"/>
              <a:t>מה חסר – חיזוק מעמד צווארי הבקבוק</a:t>
            </a:r>
            <a:endParaRPr lang="en-GB" dirty="0"/>
          </a:p>
        </p:txBody>
      </p:sp>
      <p:sp>
        <p:nvSpPr>
          <p:cNvPr id="2" name="מלבן 1"/>
          <p:cNvSpPr/>
          <p:nvPr/>
        </p:nvSpPr>
        <p:spPr>
          <a:xfrm>
            <a:off x="1263564" y="1660882"/>
            <a:ext cx="7383434" cy="882678"/>
          </a:xfrm>
          <a:prstGeom prst="rect">
            <a:avLst/>
          </a:prstGeom>
        </p:spPr>
        <p:txBody>
          <a:bodyPr wrap="square">
            <a:spAutoFit/>
          </a:bodyPr>
          <a:lstStyle/>
          <a:p>
            <a:pPr algn="just" rtl="1">
              <a:lnSpc>
                <a:spcPct val="107000"/>
              </a:lnSpc>
              <a:spcAft>
                <a:spcPts val="800"/>
              </a:spcAft>
            </a:pPr>
            <a:r>
              <a:rPr lang="he-IL" sz="2400" dirty="0">
                <a:latin typeface="Calibri" panose="020F0502020204030204" pitchFamily="34" charset="0"/>
                <a:ea typeface="Calibri" panose="020F0502020204030204" pitchFamily="34" charset="0"/>
              </a:rPr>
              <a:t>יש להגן בכלים סטטוטוריים על צווארי הבקבוק, שטחים קטנים וצרים על מנת שלא יחסמו מסדרונות ברמה ארצית ואזורית.</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תמונה 2">
            <a:extLs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8849" y="2779775"/>
            <a:ext cx="6912864" cy="3174798"/>
          </a:xfrm>
          <a:prstGeom prst="rect">
            <a:avLst/>
          </a:prstGeom>
        </p:spPr>
      </p:pic>
      <p:sp>
        <p:nvSpPr>
          <p:cNvPr id="4" name="צורה חופשית 3">
            <a:extLst>
              <a:ext uri="{C183D7F6-B498-43B3-948B-1728B52AA6E4}">
                <adec:decorative xmlns:adec="http://schemas.microsoft.com/office/drawing/2017/decorative" val="1"/>
              </a:ext>
            </a:extLst>
          </p:cNvPr>
          <p:cNvSpPr/>
          <p:nvPr/>
        </p:nvSpPr>
        <p:spPr>
          <a:xfrm>
            <a:off x="3485331" y="4111625"/>
            <a:ext cx="1251769" cy="1362075"/>
          </a:xfrm>
          <a:custGeom>
            <a:avLst/>
            <a:gdLst>
              <a:gd name="connsiteX0" fmla="*/ 13519 w 1251769"/>
              <a:gd name="connsiteY0" fmla="*/ 149225 h 1362075"/>
              <a:gd name="connsiteX1" fmla="*/ 38919 w 1251769"/>
              <a:gd name="connsiteY1" fmla="*/ 142875 h 1362075"/>
              <a:gd name="connsiteX2" fmla="*/ 48444 w 1251769"/>
              <a:gd name="connsiteY2" fmla="*/ 136525 h 1362075"/>
              <a:gd name="connsiteX3" fmla="*/ 57969 w 1251769"/>
              <a:gd name="connsiteY3" fmla="*/ 133350 h 1362075"/>
              <a:gd name="connsiteX4" fmla="*/ 67494 w 1251769"/>
              <a:gd name="connsiteY4" fmla="*/ 127000 h 1362075"/>
              <a:gd name="connsiteX5" fmla="*/ 77019 w 1251769"/>
              <a:gd name="connsiteY5" fmla="*/ 123825 h 1362075"/>
              <a:gd name="connsiteX6" fmla="*/ 96069 w 1251769"/>
              <a:gd name="connsiteY6" fmla="*/ 111125 h 1362075"/>
              <a:gd name="connsiteX7" fmla="*/ 124644 w 1251769"/>
              <a:gd name="connsiteY7" fmla="*/ 92075 h 1362075"/>
              <a:gd name="connsiteX8" fmla="*/ 134169 w 1251769"/>
              <a:gd name="connsiteY8" fmla="*/ 85725 h 1362075"/>
              <a:gd name="connsiteX9" fmla="*/ 137344 w 1251769"/>
              <a:gd name="connsiteY9" fmla="*/ 76200 h 1362075"/>
              <a:gd name="connsiteX10" fmla="*/ 146869 w 1251769"/>
              <a:gd name="connsiteY10" fmla="*/ 69850 h 1362075"/>
              <a:gd name="connsiteX11" fmla="*/ 156394 w 1251769"/>
              <a:gd name="connsiteY11" fmla="*/ 60325 h 1362075"/>
              <a:gd name="connsiteX12" fmla="*/ 169094 w 1251769"/>
              <a:gd name="connsiteY12" fmla="*/ 41275 h 1362075"/>
              <a:gd name="connsiteX13" fmla="*/ 194494 w 1251769"/>
              <a:gd name="connsiteY13" fmla="*/ 19050 h 1362075"/>
              <a:gd name="connsiteX14" fmla="*/ 213544 w 1251769"/>
              <a:gd name="connsiteY14" fmla="*/ 6350 h 1362075"/>
              <a:gd name="connsiteX15" fmla="*/ 223069 w 1251769"/>
              <a:gd name="connsiteY15" fmla="*/ 0 h 1362075"/>
              <a:gd name="connsiteX16" fmla="*/ 245294 w 1251769"/>
              <a:gd name="connsiteY16" fmla="*/ 3175 h 1362075"/>
              <a:gd name="connsiteX17" fmla="*/ 254819 w 1251769"/>
              <a:gd name="connsiteY17" fmla="*/ 9525 h 1362075"/>
              <a:gd name="connsiteX18" fmla="*/ 264344 w 1251769"/>
              <a:gd name="connsiteY18" fmla="*/ 12700 h 1362075"/>
              <a:gd name="connsiteX19" fmla="*/ 273869 w 1251769"/>
              <a:gd name="connsiteY19" fmla="*/ 22225 h 1362075"/>
              <a:gd name="connsiteX20" fmla="*/ 292919 w 1251769"/>
              <a:gd name="connsiteY20" fmla="*/ 34925 h 1362075"/>
              <a:gd name="connsiteX21" fmla="*/ 381819 w 1251769"/>
              <a:gd name="connsiteY21" fmla="*/ 31750 h 1362075"/>
              <a:gd name="connsiteX22" fmla="*/ 410394 w 1251769"/>
              <a:gd name="connsiteY22" fmla="*/ 22225 h 1362075"/>
              <a:gd name="connsiteX23" fmla="*/ 419919 w 1251769"/>
              <a:gd name="connsiteY23" fmla="*/ 19050 h 1362075"/>
              <a:gd name="connsiteX24" fmla="*/ 429444 w 1251769"/>
              <a:gd name="connsiteY24" fmla="*/ 15875 h 1362075"/>
              <a:gd name="connsiteX25" fmla="*/ 489769 w 1251769"/>
              <a:gd name="connsiteY25" fmla="*/ 19050 h 1362075"/>
              <a:gd name="connsiteX26" fmla="*/ 508819 w 1251769"/>
              <a:gd name="connsiteY26" fmla="*/ 25400 h 1362075"/>
              <a:gd name="connsiteX27" fmla="*/ 527869 w 1251769"/>
              <a:gd name="connsiteY27" fmla="*/ 31750 h 1362075"/>
              <a:gd name="connsiteX28" fmla="*/ 556444 w 1251769"/>
              <a:gd name="connsiteY28" fmla="*/ 38100 h 1362075"/>
              <a:gd name="connsiteX29" fmla="*/ 575494 w 1251769"/>
              <a:gd name="connsiteY29" fmla="*/ 44450 h 1362075"/>
              <a:gd name="connsiteX30" fmla="*/ 585019 w 1251769"/>
              <a:gd name="connsiteY30" fmla="*/ 47625 h 1362075"/>
              <a:gd name="connsiteX31" fmla="*/ 604069 w 1251769"/>
              <a:gd name="connsiteY31" fmla="*/ 57150 h 1362075"/>
              <a:gd name="connsiteX32" fmla="*/ 632644 w 1251769"/>
              <a:gd name="connsiteY32" fmla="*/ 73025 h 1362075"/>
              <a:gd name="connsiteX33" fmla="*/ 642169 w 1251769"/>
              <a:gd name="connsiteY33" fmla="*/ 79375 h 1362075"/>
              <a:gd name="connsiteX34" fmla="*/ 661219 w 1251769"/>
              <a:gd name="connsiteY34" fmla="*/ 85725 h 1362075"/>
              <a:gd name="connsiteX35" fmla="*/ 670744 w 1251769"/>
              <a:gd name="connsiteY35" fmla="*/ 88900 h 1362075"/>
              <a:gd name="connsiteX36" fmla="*/ 692969 w 1251769"/>
              <a:gd name="connsiteY36" fmla="*/ 92075 h 1362075"/>
              <a:gd name="connsiteX37" fmla="*/ 718369 w 1251769"/>
              <a:gd name="connsiteY37" fmla="*/ 98425 h 1362075"/>
              <a:gd name="connsiteX38" fmla="*/ 737419 w 1251769"/>
              <a:gd name="connsiteY38" fmla="*/ 104775 h 1362075"/>
              <a:gd name="connsiteX39" fmla="*/ 746944 w 1251769"/>
              <a:gd name="connsiteY39" fmla="*/ 107950 h 1362075"/>
              <a:gd name="connsiteX40" fmla="*/ 756469 w 1251769"/>
              <a:gd name="connsiteY40" fmla="*/ 111125 h 1362075"/>
              <a:gd name="connsiteX41" fmla="*/ 785044 w 1251769"/>
              <a:gd name="connsiteY41" fmla="*/ 127000 h 1362075"/>
              <a:gd name="connsiteX42" fmla="*/ 788219 w 1251769"/>
              <a:gd name="connsiteY42" fmla="*/ 136525 h 1362075"/>
              <a:gd name="connsiteX43" fmla="*/ 816794 w 1251769"/>
              <a:gd name="connsiteY43" fmla="*/ 146050 h 1362075"/>
              <a:gd name="connsiteX44" fmla="*/ 835844 w 1251769"/>
              <a:gd name="connsiteY44" fmla="*/ 152400 h 1362075"/>
              <a:gd name="connsiteX45" fmla="*/ 845369 w 1251769"/>
              <a:gd name="connsiteY45" fmla="*/ 133350 h 1362075"/>
              <a:gd name="connsiteX46" fmla="*/ 854894 w 1251769"/>
              <a:gd name="connsiteY46" fmla="*/ 130175 h 1362075"/>
              <a:gd name="connsiteX47" fmla="*/ 861244 w 1251769"/>
              <a:gd name="connsiteY47" fmla="*/ 120650 h 1362075"/>
              <a:gd name="connsiteX48" fmla="*/ 880294 w 1251769"/>
              <a:gd name="connsiteY48" fmla="*/ 107950 h 1362075"/>
              <a:gd name="connsiteX49" fmla="*/ 883469 w 1251769"/>
              <a:gd name="connsiteY49" fmla="*/ 95250 h 1362075"/>
              <a:gd name="connsiteX50" fmla="*/ 896169 w 1251769"/>
              <a:gd name="connsiteY50" fmla="*/ 76200 h 1362075"/>
              <a:gd name="connsiteX51" fmla="*/ 908869 w 1251769"/>
              <a:gd name="connsiteY51" fmla="*/ 47625 h 1362075"/>
              <a:gd name="connsiteX52" fmla="*/ 918394 w 1251769"/>
              <a:gd name="connsiteY52" fmla="*/ 44450 h 1362075"/>
              <a:gd name="connsiteX53" fmla="*/ 927919 w 1251769"/>
              <a:gd name="connsiteY53" fmla="*/ 38100 h 1362075"/>
              <a:gd name="connsiteX54" fmla="*/ 959669 w 1251769"/>
              <a:gd name="connsiteY54" fmla="*/ 41275 h 1362075"/>
              <a:gd name="connsiteX55" fmla="*/ 1000944 w 1251769"/>
              <a:gd name="connsiteY55" fmla="*/ 50800 h 1362075"/>
              <a:gd name="connsiteX56" fmla="*/ 1162869 w 1251769"/>
              <a:gd name="connsiteY56" fmla="*/ 53975 h 1362075"/>
              <a:gd name="connsiteX57" fmla="*/ 1181919 w 1251769"/>
              <a:gd name="connsiteY57" fmla="*/ 57150 h 1362075"/>
              <a:gd name="connsiteX58" fmla="*/ 1191444 w 1251769"/>
              <a:gd name="connsiteY58" fmla="*/ 60325 h 1362075"/>
              <a:gd name="connsiteX59" fmla="*/ 1251769 w 1251769"/>
              <a:gd name="connsiteY59" fmla="*/ 66675 h 1362075"/>
              <a:gd name="connsiteX60" fmla="*/ 1245419 w 1251769"/>
              <a:gd name="connsiteY60" fmla="*/ 88900 h 1362075"/>
              <a:gd name="connsiteX61" fmla="*/ 1242244 w 1251769"/>
              <a:gd name="connsiteY61" fmla="*/ 101600 h 1362075"/>
              <a:gd name="connsiteX62" fmla="*/ 1232719 w 1251769"/>
              <a:gd name="connsiteY62" fmla="*/ 107950 h 1362075"/>
              <a:gd name="connsiteX63" fmla="*/ 1216844 w 1251769"/>
              <a:gd name="connsiteY63" fmla="*/ 123825 h 1362075"/>
              <a:gd name="connsiteX64" fmla="*/ 1210494 w 1251769"/>
              <a:gd name="connsiteY64" fmla="*/ 133350 h 1362075"/>
              <a:gd name="connsiteX65" fmla="*/ 1200969 w 1251769"/>
              <a:gd name="connsiteY65" fmla="*/ 142875 h 1362075"/>
              <a:gd name="connsiteX66" fmla="*/ 1197794 w 1251769"/>
              <a:gd name="connsiteY66" fmla="*/ 155575 h 1362075"/>
              <a:gd name="connsiteX67" fmla="*/ 1188269 w 1251769"/>
              <a:gd name="connsiteY67" fmla="*/ 200025 h 1362075"/>
              <a:gd name="connsiteX68" fmla="*/ 1181919 w 1251769"/>
              <a:gd name="connsiteY68" fmla="*/ 219075 h 1362075"/>
              <a:gd name="connsiteX69" fmla="*/ 1178744 w 1251769"/>
              <a:gd name="connsiteY69" fmla="*/ 244475 h 1362075"/>
              <a:gd name="connsiteX70" fmla="*/ 1175569 w 1251769"/>
              <a:gd name="connsiteY70" fmla="*/ 279400 h 1362075"/>
              <a:gd name="connsiteX71" fmla="*/ 1169219 w 1251769"/>
              <a:gd name="connsiteY71" fmla="*/ 298450 h 1362075"/>
              <a:gd name="connsiteX72" fmla="*/ 1166044 w 1251769"/>
              <a:gd name="connsiteY72" fmla="*/ 307975 h 1362075"/>
              <a:gd name="connsiteX73" fmla="*/ 1162869 w 1251769"/>
              <a:gd name="connsiteY73" fmla="*/ 317500 h 1362075"/>
              <a:gd name="connsiteX74" fmla="*/ 1153344 w 1251769"/>
              <a:gd name="connsiteY74" fmla="*/ 323850 h 1362075"/>
              <a:gd name="connsiteX75" fmla="*/ 1112069 w 1251769"/>
              <a:gd name="connsiteY75" fmla="*/ 320675 h 1362075"/>
              <a:gd name="connsiteX76" fmla="*/ 1093019 w 1251769"/>
              <a:gd name="connsiteY76" fmla="*/ 311150 h 1362075"/>
              <a:gd name="connsiteX77" fmla="*/ 1083494 w 1251769"/>
              <a:gd name="connsiteY77" fmla="*/ 307975 h 1362075"/>
              <a:gd name="connsiteX78" fmla="*/ 1070794 w 1251769"/>
              <a:gd name="connsiteY78" fmla="*/ 304800 h 1362075"/>
              <a:gd name="connsiteX79" fmla="*/ 1051744 w 1251769"/>
              <a:gd name="connsiteY79" fmla="*/ 298450 h 1362075"/>
              <a:gd name="connsiteX80" fmla="*/ 1035869 w 1251769"/>
              <a:gd name="connsiteY80" fmla="*/ 295275 h 1362075"/>
              <a:gd name="connsiteX81" fmla="*/ 1016819 w 1251769"/>
              <a:gd name="connsiteY81" fmla="*/ 288925 h 1362075"/>
              <a:gd name="connsiteX82" fmla="*/ 985069 w 1251769"/>
              <a:gd name="connsiteY82" fmla="*/ 285750 h 1362075"/>
              <a:gd name="connsiteX83" fmla="*/ 966019 w 1251769"/>
              <a:gd name="connsiteY83" fmla="*/ 279400 h 1362075"/>
              <a:gd name="connsiteX84" fmla="*/ 946969 w 1251769"/>
              <a:gd name="connsiteY84" fmla="*/ 266700 h 1362075"/>
              <a:gd name="connsiteX85" fmla="*/ 927919 w 1251769"/>
              <a:gd name="connsiteY85" fmla="*/ 263525 h 1362075"/>
              <a:gd name="connsiteX86" fmla="*/ 918394 w 1251769"/>
              <a:gd name="connsiteY86" fmla="*/ 260350 h 1362075"/>
              <a:gd name="connsiteX87" fmla="*/ 892994 w 1251769"/>
              <a:gd name="connsiteY87" fmla="*/ 254000 h 1362075"/>
              <a:gd name="connsiteX88" fmla="*/ 880294 w 1251769"/>
              <a:gd name="connsiteY88" fmla="*/ 257175 h 1362075"/>
              <a:gd name="connsiteX89" fmla="*/ 870769 w 1251769"/>
              <a:gd name="connsiteY89" fmla="*/ 282575 h 1362075"/>
              <a:gd name="connsiteX90" fmla="*/ 848544 w 1251769"/>
              <a:gd name="connsiteY90" fmla="*/ 314325 h 1362075"/>
              <a:gd name="connsiteX91" fmla="*/ 842194 w 1251769"/>
              <a:gd name="connsiteY91" fmla="*/ 323850 h 1362075"/>
              <a:gd name="connsiteX92" fmla="*/ 839019 w 1251769"/>
              <a:gd name="connsiteY92" fmla="*/ 333375 h 1362075"/>
              <a:gd name="connsiteX93" fmla="*/ 819969 w 1251769"/>
              <a:gd name="connsiteY93" fmla="*/ 352425 h 1362075"/>
              <a:gd name="connsiteX94" fmla="*/ 810444 w 1251769"/>
              <a:gd name="connsiteY94" fmla="*/ 361950 h 1362075"/>
              <a:gd name="connsiteX95" fmla="*/ 791394 w 1251769"/>
              <a:gd name="connsiteY95" fmla="*/ 374650 h 1362075"/>
              <a:gd name="connsiteX96" fmla="*/ 765994 w 1251769"/>
              <a:gd name="connsiteY96" fmla="*/ 390525 h 1362075"/>
              <a:gd name="connsiteX97" fmla="*/ 756469 w 1251769"/>
              <a:gd name="connsiteY97" fmla="*/ 393700 h 1362075"/>
              <a:gd name="connsiteX98" fmla="*/ 740594 w 1251769"/>
              <a:gd name="connsiteY98" fmla="*/ 390525 h 1362075"/>
              <a:gd name="connsiteX99" fmla="*/ 731069 w 1251769"/>
              <a:gd name="connsiteY99" fmla="*/ 384175 h 1362075"/>
              <a:gd name="connsiteX100" fmla="*/ 721544 w 1251769"/>
              <a:gd name="connsiteY100" fmla="*/ 381000 h 1362075"/>
              <a:gd name="connsiteX101" fmla="*/ 702494 w 1251769"/>
              <a:gd name="connsiteY101" fmla="*/ 361950 h 1362075"/>
              <a:gd name="connsiteX102" fmla="*/ 683444 w 1251769"/>
              <a:gd name="connsiteY102" fmla="*/ 355600 h 1362075"/>
              <a:gd name="connsiteX103" fmla="*/ 651694 w 1251769"/>
              <a:gd name="connsiteY103" fmla="*/ 342900 h 1362075"/>
              <a:gd name="connsiteX104" fmla="*/ 638994 w 1251769"/>
              <a:gd name="connsiteY104" fmla="*/ 339725 h 1362075"/>
              <a:gd name="connsiteX105" fmla="*/ 623119 w 1251769"/>
              <a:gd name="connsiteY105" fmla="*/ 336550 h 1362075"/>
              <a:gd name="connsiteX106" fmla="*/ 613594 w 1251769"/>
              <a:gd name="connsiteY106" fmla="*/ 333375 h 1362075"/>
              <a:gd name="connsiteX107" fmla="*/ 600894 w 1251769"/>
              <a:gd name="connsiteY107" fmla="*/ 330200 h 1362075"/>
              <a:gd name="connsiteX108" fmla="*/ 581844 w 1251769"/>
              <a:gd name="connsiteY108" fmla="*/ 323850 h 1362075"/>
              <a:gd name="connsiteX109" fmla="*/ 559619 w 1251769"/>
              <a:gd name="connsiteY109" fmla="*/ 317500 h 1362075"/>
              <a:gd name="connsiteX110" fmla="*/ 550094 w 1251769"/>
              <a:gd name="connsiteY110" fmla="*/ 311150 h 1362075"/>
              <a:gd name="connsiteX111" fmla="*/ 531044 w 1251769"/>
              <a:gd name="connsiteY111" fmla="*/ 304800 h 1362075"/>
              <a:gd name="connsiteX112" fmla="*/ 521519 w 1251769"/>
              <a:gd name="connsiteY112" fmla="*/ 311150 h 1362075"/>
              <a:gd name="connsiteX113" fmla="*/ 511994 w 1251769"/>
              <a:gd name="connsiteY113" fmla="*/ 314325 h 1362075"/>
              <a:gd name="connsiteX114" fmla="*/ 502469 w 1251769"/>
              <a:gd name="connsiteY114" fmla="*/ 323850 h 1362075"/>
              <a:gd name="connsiteX115" fmla="*/ 492944 w 1251769"/>
              <a:gd name="connsiteY115" fmla="*/ 330200 h 1362075"/>
              <a:gd name="connsiteX116" fmla="*/ 486594 w 1251769"/>
              <a:gd name="connsiteY116" fmla="*/ 349250 h 1362075"/>
              <a:gd name="connsiteX117" fmla="*/ 480244 w 1251769"/>
              <a:gd name="connsiteY117" fmla="*/ 374650 h 1362075"/>
              <a:gd name="connsiteX118" fmla="*/ 477069 w 1251769"/>
              <a:gd name="connsiteY118" fmla="*/ 387350 h 1362075"/>
              <a:gd name="connsiteX119" fmla="*/ 470719 w 1251769"/>
              <a:gd name="connsiteY119" fmla="*/ 396875 h 1362075"/>
              <a:gd name="connsiteX120" fmla="*/ 467544 w 1251769"/>
              <a:gd name="connsiteY120" fmla="*/ 406400 h 1362075"/>
              <a:gd name="connsiteX121" fmla="*/ 458019 w 1251769"/>
              <a:gd name="connsiteY121" fmla="*/ 425450 h 1362075"/>
              <a:gd name="connsiteX122" fmla="*/ 461194 w 1251769"/>
              <a:gd name="connsiteY122" fmla="*/ 460375 h 1362075"/>
              <a:gd name="connsiteX123" fmla="*/ 467544 w 1251769"/>
              <a:gd name="connsiteY123" fmla="*/ 479425 h 1362075"/>
              <a:gd name="connsiteX124" fmla="*/ 464369 w 1251769"/>
              <a:gd name="connsiteY124" fmla="*/ 593725 h 1362075"/>
              <a:gd name="connsiteX125" fmla="*/ 461194 w 1251769"/>
              <a:gd name="connsiteY125" fmla="*/ 606425 h 1362075"/>
              <a:gd name="connsiteX126" fmla="*/ 458019 w 1251769"/>
              <a:gd name="connsiteY126" fmla="*/ 635000 h 1362075"/>
              <a:gd name="connsiteX127" fmla="*/ 461194 w 1251769"/>
              <a:gd name="connsiteY127" fmla="*/ 666750 h 1362075"/>
              <a:gd name="connsiteX128" fmla="*/ 477069 w 1251769"/>
              <a:gd name="connsiteY128" fmla="*/ 682625 h 1362075"/>
              <a:gd name="connsiteX129" fmla="*/ 496119 w 1251769"/>
              <a:gd name="connsiteY129" fmla="*/ 698500 h 1362075"/>
              <a:gd name="connsiteX130" fmla="*/ 502469 w 1251769"/>
              <a:gd name="connsiteY130" fmla="*/ 708025 h 1362075"/>
              <a:gd name="connsiteX131" fmla="*/ 521519 w 1251769"/>
              <a:gd name="connsiteY131" fmla="*/ 714375 h 1362075"/>
              <a:gd name="connsiteX132" fmla="*/ 524694 w 1251769"/>
              <a:gd name="connsiteY132" fmla="*/ 723900 h 1362075"/>
              <a:gd name="connsiteX133" fmla="*/ 540569 w 1251769"/>
              <a:gd name="connsiteY133" fmla="*/ 742950 h 1362075"/>
              <a:gd name="connsiteX134" fmla="*/ 546919 w 1251769"/>
              <a:gd name="connsiteY134" fmla="*/ 762000 h 1362075"/>
              <a:gd name="connsiteX135" fmla="*/ 550094 w 1251769"/>
              <a:gd name="connsiteY135" fmla="*/ 771525 h 1362075"/>
              <a:gd name="connsiteX136" fmla="*/ 543744 w 1251769"/>
              <a:gd name="connsiteY136" fmla="*/ 809625 h 1362075"/>
              <a:gd name="connsiteX137" fmla="*/ 540569 w 1251769"/>
              <a:gd name="connsiteY137" fmla="*/ 819150 h 1362075"/>
              <a:gd name="connsiteX138" fmla="*/ 527869 w 1251769"/>
              <a:gd name="connsiteY138" fmla="*/ 838200 h 1362075"/>
              <a:gd name="connsiteX139" fmla="*/ 521519 w 1251769"/>
              <a:gd name="connsiteY139" fmla="*/ 866775 h 1362075"/>
              <a:gd name="connsiteX140" fmla="*/ 505644 w 1251769"/>
              <a:gd name="connsiteY140" fmla="*/ 895350 h 1362075"/>
              <a:gd name="connsiteX141" fmla="*/ 492944 w 1251769"/>
              <a:gd name="connsiteY141" fmla="*/ 923925 h 1362075"/>
              <a:gd name="connsiteX142" fmla="*/ 483419 w 1251769"/>
              <a:gd name="connsiteY142" fmla="*/ 933450 h 1362075"/>
              <a:gd name="connsiteX143" fmla="*/ 480244 w 1251769"/>
              <a:gd name="connsiteY143" fmla="*/ 952500 h 1362075"/>
              <a:gd name="connsiteX144" fmla="*/ 477069 w 1251769"/>
              <a:gd name="connsiteY144" fmla="*/ 962025 h 1362075"/>
              <a:gd name="connsiteX145" fmla="*/ 473894 w 1251769"/>
              <a:gd name="connsiteY145" fmla="*/ 1025525 h 1362075"/>
              <a:gd name="connsiteX146" fmla="*/ 467544 w 1251769"/>
              <a:gd name="connsiteY146" fmla="*/ 1050925 h 1362075"/>
              <a:gd name="connsiteX147" fmla="*/ 464369 w 1251769"/>
              <a:gd name="connsiteY147" fmla="*/ 1143000 h 1362075"/>
              <a:gd name="connsiteX148" fmla="*/ 461194 w 1251769"/>
              <a:gd name="connsiteY148" fmla="*/ 1152525 h 1362075"/>
              <a:gd name="connsiteX149" fmla="*/ 442144 w 1251769"/>
              <a:gd name="connsiteY149" fmla="*/ 1165225 h 1362075"/>
              <a:gd name="connsiteX150" fmla="*/ 432619 w 1251769"/>
              <a:gd name="connsiteY150" fmla="*/ 1171575 h 1362075"/>
              <a:gd name="connsiteX151" fmla="*/ 423094 w 1251769"/>
              <a:gd name="connsiteY151" fmla="*/ 1177925 h 1362075"/>
              <a:gd name="connsiteX152" fmla="*/ 413569 w 1251769"/>
              <a:gd name="connsiteY152" fmla="*/ 1184275 h 1362075"/>
              <a:gd name="connsiteX153" fmla="*/ 419919 w 1251769"/>
              <a:gd name="connsiteY153" fmla="*/ 1203325 h 1362075"/>
              <a:gd name="connsiteX154" fmla="*/ 432619 w 1251769"/>
              <a:gd name="connsiteY154" fmla="*/ 1222375 h 1362075"/>
              <a:gd name="connsiteX155" fmla="*/ 442144 w 1251769"/>
              <a:gd name="connsiteY155" fmla="*/ 1266825 h 1362075"/>
              <a:gd name="connsiteX156" fmla="*/ 448494 w 1251769"/>
              <a:gd name="connsiteY156" fmla="*/ 1285875 h 1362075"/>
              <a:gd name="connsiteX157" fmla="*/ 451669 w 1251769"/>
              <a:gd name="connsiteY157" fmla="*/ 1295400 h 1362075"/>
              <a:gd name="connsiteX158" fmla="*/ 448494 w 1251769"/>
              <a:gd name="connsiteY158" fmla="*/ 1349375 h 1362075"/>
              <a:gd name="connsiteX159" fmla="*/ 445319 w 1251769"/>
              <a:gd name="connsiteY159" fmla="*/ 1358900 h 1362075"/>
              <a:gd name="connsiteX160" fmla="*/ 435794 w 1251769"/>
              <a:gd name="connsiteY160" fmla="*/ 1362075 h 1362075"/>
              <a:gd name="connsiteX161" fmla="*/ 327844 w 1251769"/>
              <a:gd name="connsiteY161" fmla="*/ 1358900 h 1362075"/>
              <a:gd name="connsiteX162" fmla="*/ 321494 w 1251769"/>
              <a:gd name="connsiteY162" fmla="*/ 1349375 h 1362075"/>
              <a:gd name="connsiteX163" fmla="*/ 315144 w 1251769"/>
              <a:gd name="connsiteY163" fmla="*/ 1330325 h 1362075"/>
              <a:gd name="connsiteX164" fmla="*/ 292919 w 1251769"/>
              <a:gd name="connsiteY164" fmla="*/ 1304925 h 1362075"/>
              <a:gd name="connsiteX165" fmla="*/ 277044 w 1251769"/>
              <a:gd name="connsiteY165" fmla="*/ 1292225 h 1362075"/>
              <a:gd name="connsiteX166" fmla="*/ 261169 w 1251769"/>
              <a:gd name="connsiteY166" fmla="*/ 1273175 h 1362075"/>
              <a:gd name="connsiteX167" fmla="*/ 251644 w 1251769"/>
              <a:gd name="connsiteY167" fmla="*/ 1266825 h 1362075"/>
              <a:gd name="connsiteX168" fmla="*/ 245294 w 1251769"/>
              <a:gd name="connsiteY168" fmla="*/ 1247775 h 1362075"/>
              <a:gd name="connsiteX169" fmla="*/ 226244 w 1251769"/>
              <a:gd name="connsiteY169" fmla="*/ 1235075 h 1362075"/>
              <a:gd name="connsiteX170" fmla="*/ 216719 w 1251769"/>
              <a:gd name="connsiteY170" fmla="*/ 1228725 h 1362075"/>
              <a:gd name="connsiteX171" fmla="*/ 194494 w 1251769"/>
              <a:gd name="connsiteY171" fmla="*/ 1219200 h 1362075"/>
              <a:gd name="connsiteX172" fmla="*/ 184969 w 1251769"/>
              <a:gd name="connsiteY172" fmla="*/ 1216025 h 1362075"/>
              <a:gd name="connsiteX173" fmla="*/ 178619 w 1251769"/>
              <a:gd name="connsiteY173" fmla="*/ 1206500 h 1362075"/>
              <a:gd name="connsiteX174" fmla="*/ 169094 w 1251769"/>
              <a:gd name="connsiteY174" fmla="*/ 1196975 h 1362075"/>
              <a:gd name="connsiteX175" fmla="*/ 165919 w 1251769"/>
              <a:gd name="connsiteY175" fmla="*/ 1187450 h 1362075"/>
              <a:gd name="connsiteX176" fmla="*/ 172269 w 1251769"/>
              <a:gd name="connsiteY176" fmla="*/ 1139825 h 1362075"/>
              <a:gd name="connsiteX177" fmla="*/ 178619 w 1251769"/>
              <a:gd name="connsiteY177" fmla="*/ 1130300 h 1362075"/>
              <a:gd name="connsiteX178" fmla="*/ 197669 w 1251769"/>
              <a:gd name="connsiteY178" fmla="*/ 1120775 h 1362075"/>
              <a:gd name="connsiteX179" fmla="*/ 226244 w 1251769"/>
              <a:gd name="connsiteY179" fmla="*/ 1095375 h 1362075"/>
              <a:gd name="connsiteX180" fmla="*/ 235769 w 1251769"/>
              <a:gd name="connsiteY180" fmla="*/ 1092200 h 1362075"/>
              <a:gd name="connsiteX181" fmla="*/ 245294 w 1251769"/>
              <a:gd name="connsiteY181" fmla="*/ 1082675 h 1362075"/>
              <a:gd name="connsiteX182" fmla="*/ 254819 w 1251769"/>
              <a:gd name="connsiteY182" fmla="*/ 1076325 h 1362075"/>
              <a:gd name="connsiteX183" fmla="*/ 257994 w 1251769"/>
              <a:gd name="connsiteY183" fmla="*/ 1066800 h 1362075"/>
              <a:gd name="connsiteX184" fmla="*/ 264344 w 1251769"/>
              <a:gd name="connsiteY184" fmla="*/ 1057275 h 1362075"/>
              <a:gd name="connsiteX185" fmla="*/ 277044 w 1251769"/>
              <a:gd name="connsiteY185" fmla="*/ 1028700 h 1362075"/>
              <a:gd name="connsiteX186" fmla="*/ 280219 w 1251769"/>
              <a:gd name="connsiteY186" fmla="*/ 965200 h 1362075"/>
              <a:gd name="connsiteX187" fmla="*/ 289744 w 1251769"/>
              <a:gd name="connsiteY187" fmla="*/ 930275 h 1362075"/>
              <a:gd name="connsiteX188" fmla="*/ 299269 w 1251769"/>
              <a:gd name="connsiteY188" fmla="*/ 889000 h 1362075"/>
              <a:gd name="connsiteX189" fmla="*/ 302444 w 1251769"/>
              <a:gd name="connsiteY189" fmla="*/ 879475 h 1362075"/>
              <a:gd name="connsiteX190" fmla="*/ 305619 w 1251769"/>
              <a:gd name="connsiteY190" fmla="*/ 860425 h 1362075"/>
              <a:gd name="connsiteX191" fmla="*/ 302444 w 1251769"/>
              <a:gd name="connsiteY191" fmla="*/ 822325 h 1362075"/>
              <a:gd name="connsiteX192" fmla="*/ 286569 w 1251769"/>
              <a:gd name="connsiteY192" fmla="*/ 793750 h 1362075"/>
              <a:gd name="connsiteX193" fmla="*/ 261169 w 1251769"/>
              <a:gd name="connsiteY193" fmla="*/ 755650 h 1362075"/>
              <a:gd name="connsiteX194" fmla="*/ 254819 w 1251769"/>
              <a:gd name="connsiteY194" fmla="*/ 746125 h 1362075"/>
              <a:gd name="connsiteX195" fmla="*/ 248469 w 1251769"/>
              <a:gd name="connsiteY195" fmla="*/ 736600 h 1362075"/>
              <a:gd name="connsiteX196" fmla="*/ 238944 w 1251769"/>
              <a:gd name="connsiteY196" fmla="*/ 730250 h 1362075"/>
              <a:gd name="connsiteX197" fmla="*/ 232594 w 1251769"/>
              <a:gd name="connsiteY197" fmla="*/ 720725 h 1362075"/>
              <a:gd name="connsiteX198" fmla="*/ 213544 w 1251769"/>
              <a:gd name="connsiteY198" fmla="*/ 708025 h 1362075"/>
              <a:gd name="connsiteX199" fmla="*/ 197669 w 1251769"/>
              <a:gd name="connsiteY199" fmla="*/ 695325 h 1362075"/>
              <a:gd name="connsiteX200" fmla="*/ 191319 w 1251769"/>
              <a:gd name="connsiteY200" fmla="*/ 685800 h 1362075"/>
              <a:gd name="connsiteX201" fmla="*/ 181794 w 1251769"/>
              <a:gd name="connsiteY201" fmla="*/ 679450 h 1362075"/>
              <a:gd name="connsiteX202" fmla="*/ 165919 w 1251769"/>
              <a:gd name="connsiteY202" fmla="*/ 660400 h 1362075"/>
              <a:gd name="connsiteX203" fmla="*/ 156394 w 1251769"/>
              <a:gd name="connsiteY203" fmla="*/ 654050 h 1362075"/>
              <a:gd name="connsiteX204" fmla="*/ 140519 w 1251769"/>
              <a:gd name="connsiteY204" fmla="*/ 625475 h 1362075"/>
              <a:gd name="connsiteX205" fmla="*/ 134169 w 1251769"/>
              <a:gd name="connsiteY205" fmla="*/ 615950 h 1362075"/>
              <a:gd name="connsiteX206" fmla="*/ 127819 w 1251769"/>
              <a:gd name="connsiteY206" fmla="*/ 596900 h 1362075"/>
              <a:gd name="connsiteX207" fmla="*/ 121469 w 1251769"/>
              <a:gd name="connsiteY207" fmla="*/ 587375 h 1362075"/>
              <a:gd name="connsiteX208" fmla="*/ 115119 w 1251769"/>
              <a:gd name="connsiteY208" fmla="*/ 568325 h 1362075"/>
              <a:gd name="connsiteX209" fmla="*/ 111944 w 1251769"/>
              <a:gd name="connsiteY209" fmla="*/ 558800 h 1362075"/>
              <a:gd name="connsiteX210" fmla="*/ 96069 w 1251769"/>
              <a:gd name="connsiteY210" fmla="*/ 511175 h 1362075"/>
              <a:gd name="connsiteX211" fmla="*/ 92894 w 1251769"/>
              <a:gd name="connsiteY211" fmla="*/ 501650 h 1362075"/>
              <a:gd name="connsiteX212" fmla="*/ 89719 w 1251769"/>
              <a:gd name="connsiteY212" fmla="*/ 492125 h 1362075"/>
              <a:gd name="connsiteX213" fmla="*/ 83369 w 1251769"/>
              <a:gd name="connsiteY213" fmla="*/ 466725 h 1362075"/>
              <a:gd name="connsiteX214" fmla="*/ 77019 w 1251769"/>
              <a:gd name="connsiteY214" fmla="*/ 428625 h 1362075"/>
              <a:gd name="connsiteX215" fmla="*/ 70669 w 1251769"/>
              <a:gd name="connsiteY215" fmla="*/ 409575 h 1362075"/>
              <a:gd name="connsiteX216" fmla="*/ 61144 w 1251769"/>
              <a:gd name="connsiteY216" fmla="*/ 390525 h 1362075"/>
              <a:gd name="connsiteX217" fmla="*/ 54794 w 1251769"/>
              <a:gd name="connsiteY217" fmla="*/ 381000 h 1362075"/>
              <a:gd name="connsiteX218" fmla="*/ 45269 w 1251769"/>
              <a:gd name="connsiteY218" fmla="*/ 361950 h 1362075"/>
              <a:gd name="connsiteX219" fmla="*/ 42094 w 1251769"/>
              <a:gd name="connsiteY219" fmla="*/ 346075 h 1362075"/>
              <a:gd name="connsiteX220" fmla="*/ 32569 w 1251769"/>
              <a:gd name="connsiteY220" fmla="*/ 317500 h 1362075"/>
              <a:gd name="connsiteX221" fmla="*/ 29394 w 1251769"/>
              <a:gd name="connsiteY221" fmla="*/ 307975 h 1362075"/>
              <a:gd name="connsiteX222" fmla="*/ 26219 w 1251769"/>
              <a:gd name="connsiteY222" fmla="*/ 295275 h 1362075"/>
              <a:gd name="connsiteX223" fmla="*/ 16694 w 1251769"/>
              <a:gd name="connsiteY223" fmla="*/ 266700 h 1362075"/>
              <a:gd name="connsiteX224" fmla="*/ 13519 w 1251769"/>
              <a:gd name="connsiteY224" fmla="*/ 257175 h 1362075"/>
              <a:gd name="connsiteX225" fmla="*/ 10344 w 1251769"/>
              <a:gd name="connsiteY225" fmla="*/ 244475 h 1362075"/>
              <a:gd name="connsiteX226" fmla="*/ 7169 w 1251769"/>
              <a:gd name="connsiteY226" fmla="*/ 219075 h 1362075"/>
              <a:gd name="connsiteX227" fmla="*/ 819 w 1251769"/>
              <a:gd name="connsiteY227" fmla="*/ 200025 h 1362075"/>
              <a:gd name="connsiteX228" fmla="*/ 13519 w 1251769"/>
              <a:gd name="connsiteY228" fmla="*/ 149225 h 13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Lst>
            <a:rect l="l" t="t" r="r" b="b"/>
            <a:pathLst>
              <a:path w="1251769" h="1362075">
                <a:moveTo>
                  <a:pt x="13519" y="149225"/>
                </a:moveTo>
                <a:cubicBezTo>
                  <a:pt x="19869" y="139700"/>
                  <a:pt x="32410" y="146129"/>
                  <a:pt x="38919" y="142875"/>
                </a:cubicBezTo>
                <a:cubicBezTo>
                  <a:pt x="42332" y="141168"/>
                  <a:pt x="45031" y="138232"/>
                  <a:pt x="48444" y="136525"/>
                </a:cubicBezTo>
                <a:cubicBezTo>
                  <a:pt x="51437" y="135028"/>
                  <a:pt x="54976" y="134847"/>
                  <a:pt x="57969" y="133350"/>
                </a:cubicBezTo>
                <a:cubicBezTo>
                  <a:pt x="61382" y="131643"/>
                  <a:pt x="64081" y="128707"/>
                  <a:pt x="67494" y="127000"/>
                </a:cubicBezTo>
                <a:cubicBezTo>
                  <a:pt x="70487" y="125503"/>
                  <a:pt x="74093" y="125450"/>
                  <a:pt x="77019" y="123825"/>
                </a:cubicBezTo>
                <a:cubicBezTo>
                  <a:pt x="83690" y="120119"/>
                  <a:pt x="89719" y="115358"/>
                  <a:pt x="96069" y="111125"/>
                </a:cubicBezTo>
                <a:lnTo>
                  <a:pt x="124644" y="92075"/>
                </a:lnTo>
                <a:lnTo>
                  <a:pt x="134169" y="85725"/>
                </a:lnTo>
                <a:cubicBezTo>
                  <a:pt x="135227" y="82550"/>
                  <a:pt x="135253" y="78813"/>
                  <a:pt x="137344" y="76200"/>
                </a:cubicBezTo>
                <a:cubicBezTo>
                  <a:pt x="139728" y="73220"/>
                  <a:pt x="143938" y="72293"/>
                  <a:pt x="146869" y="69850"/>
                </a:cubicBezTo>
                <a:cubicBezTo>
                  <a:pt x="150318" y="66975"/>
                  <a:pt x="153219" y="63500"/>
                  <a:pt x="156394" y="60325"/>
                </a:cubicBezTo>
                <a:cubicBezTo>
                  <a:pt x="161974" y="43586"/>
                  <a:pt x="155881" y="57130"/>
                  <a:pt x="169094" y="41275"/>
                </a:cubicBezTo>
                <a:cubicBezTo>
                  <a:pt x="185630" y="21431"/>
                  <a:pt x="160363" y="41804"/>
                  <a:pt x="194494" y="19050"/>
                </a:cubicBezTo>
                <a:lnTo>
                  <a:pt x="213544" y="6350"/>
                </a:lnTo>
                <a:lnTo>
                  <a:pt x="223069" y="0"/>
                </a:lnTo>
                <a:cubicBezTo>
                  <a:pt x="230477" y="1058"/>
                  <a:pt x="238126" y="1025"/>
                  <a:pt x="245294" y="3175"/>
                </a:cubicBezTo>
                <a:cubicBezTo>
                  <a:pt x="248949" y="4271"/>
                  <a:pt x="251406" y="7818"/>
                  <a:pt x="254819" y="9525"/>
                </a:cubicBezTo>
                <a:cubicBezTo>
                  <a:pt x="257812" y="11022"/>
                  <a:pt x="261169" y="11642"/>
                  <a:pt x="264344" y="12700"/>
                </a:cubicBezTo>
                <a:cubicBezTo>
                  <a:pt x="267519" y="15875"/>
                  <a:pt x="270133" y="19734"/>
                  <a:pt x="273869" y="22225"/>
                </a:cubicBezTo>
                <a:cubicBezTo>
                  <a:pt x="301438" y="40605"/>
                  <a:pt x="262533" y="4539"/>
                  <a:pt x="292919" y="34925"/>
                </a:cubicBezTo>
                <a:cubicBezTo>
                  <a:pt x="322552" y="33867"/>
                  <a:pt x="352282" y="34356"/>
                  <a:pt x="381819" y="31750"/>
                </a:cubicBezTo>
                <a:lnTo>
                  <a:pt x="410394" y="22225"/>
                </a:lnTo>
                <a:lnTo>
                  <a:pt x="419919" y="19050"/>
                </a:lnTo>
                <a:lnTo>
                  <a:pt x="429444" y="15875"/>
                </a:lnTo>
                <a:cubicBezTo>
                  <a:pt x="449552" y="16933"/>
                  <a:pt x="469776" y="16651"/>
                  <a:pt x="489769" y="19050"/>
                </a:cubicBezTo>
                <a:cubicBezTo>
                  <a:pt x="496415" y="19847"/>
                  <a:pt x="502469" y="23283"/>
                  <a:pt x="508819" y="25400"/>
                </a:cubicBezTo>
                <a:lnTo>
                  <a:pt x="527869" y="31750"/>
                </a:lnTo>
                <a:cubicBezTo>
                  <a:pt x="555121" y="40834"/>
                  <a:pt x="511742" y="26924"/>
                  <a:pt x="556444" y="38100"/>
                </a:cubicBezTo>
                <a:cubicBezTo>
                  <a:pt x="562938" y="39723"/>
                  <a:pt x="569144" y="42333"/>
                  <a:pt x="575494" y="44450"/>
                </a:cubicBezTo>
                <a:cubicBezTo>
                  <a:pt x="578669" y="45508"/>
                  <a:pt x="582234" y="45769"/>
                  <a:pt x="585019" y="47625"/>
                </a:cubicBezTo>
                <a:cubicBezTo>
                  <a:pt x="597329" y="55831"/>
                  <a:pt x="590924" y="52768"/>
                  <a:pt x="604069" y="57150"/>
                </a:cubicBezTo>
                <a:cubicBezTo>
                  <a:pt x="633964" y="87045"/>
                  <a:pt x="586025" y="41945"/>
                  <a:pt x="632644" y="73025"/>
                </a:cubicBezTo>
                <a:cubicBezTo>
                  <a:pt x="635819" y="75142"/>
                  <a:pt x="638682" y="77825"/>
                  <a:pt x="642169" y="79375"/>
                </a:cubicBezTo>
                <a:cubicBezTo>
                  <a:pt x="648286" y="82093"/>
                  <a:pt x="654869" y="83608"/>
                  <a:pt x="661219" y="85725"/>
                </a:cubicBezTo>
                <a:cubicBezTo>
                  <a:pt x="664394" y="86783"/>
                  <a:pt x="667431" y="88427"/>
                  <a:pt x="670744" y="88900"/>
                </a:cubicBezTo>
                <a:lnTo>
                  <a:pt x="692969" y="92075"/>
                </a:lnTo>
                <a:cubicBezTo>
                  <a:pt x="721870" y="101709"/>
                  <a:pt x="676224" y="86931"/>
                  <a:pt x="718369" y="98425"/>
                </a:cubicBezTo>
                <a:cubicBezTo>
                  <a:pt x="724827" y="100186"/>
                  <a:pt x="731069" y="102658"/>
                  <a:pt x="737419" y="104775"/>
                </a:cubicBezTo>
                <a:lnTo>
                  <a:pt x="746944" y="107950"/>
                </a:lnTo>
                <a:cubicBezTo>
                  <a:pt x="750119" y="109008"/>
                  <a:pt x="753684" y="109269"/>
                  <a:pt x="756469" y="111125"/>
                </a:cubicBezTo>
                <a:cubicBezTo>
                  <a:pt x="778304" y="125681"/>
                  <a:pt x="768279" y="121412"/>
                  <a:pt x="785044" y="127000"/>
                </a:cubicBezTo>
                <a:cubicBezTo>
                  <a:pt x="786102" y="130175"/>
                  <a:pt x="786128" y="133912"/>
                  <a:pt x="788219" y="136525"/>
                </a:cubicBezTo>
                <a:cubicBezTo>
                  <a:pt x="795546" y="145684"/>
                  <a:pt x="806724" y="143532"/>
                  <a:pt x="816794" y="146050"/>
                </a:cubicBezTo>
                <a:cubicBezTo>
                  <a:pt x="823288" y="147673"/>
                  <a:pt x="835844" y="152400"/>
                  <a:pt x="835844" y="152400"/>
                </a:cubicBezTo>
                <a:cubicBezTo>
                  <a:pt x="837936" y="146125"/>
                  <a:pt x="839774" y="137826"/>
                  <a:pt x="845369" y="133350"/>
                </a:cubicBezTo>
                <a:cubicBezTo>
                  <a:pt x="847982" y="131259"/>
                  <a:pt x="851719" y="131233"/>
                  <a:pt x="854894" y="130175"/>
                </a:cubicBezTo>
                <a:cubicBezTo>
                  <a:pt x="857011" y="127000"/>
                  <a:pt x="858372" y="123163"/>
                  <a:pt x="861244" y="120650"/>
                </a:cubicBezTo>
                <a:cubicBezTo>
                  <a:pt x="866987" y="115624"/>
                  <a:pt x="880294" y="107950"/>
                  <a:pt x="880294" y="107950"/>
                </a:cubicBezTo>
                <a:cubicBezTo>
                  <a:pt x="881352" y="103717"/>
                  <a:pt x="881518" y="99153"/>
                  <a:pt x="883469" y="95250"/>
                </a:cubicBezTo>
                <a:cubicBezTo>
                  <a:pt x="886882" y="88424"/>
                  <a:pt x="893756" y="83440"/>
                  <a:pt x="896169" y="76200"/>
                </a:cubicBezTo>
                <a:cubicBezTo>
                  <a:pt x="898109" y="70379"/>
                  <a:pt x="902008" y="53114"/>
                  <a:pt x="908869" y="47625"/>
                </a:cubicBezTo>
                <a:cubicBezTo>
                  <a:pt x="911482" y="45534"/>
                  <a:pt x="915401" y="45947"/>
                  <a:pt x="918394" y="44450"/>
                </a:cubicBezTo>
                <a:cubicBezTo>
                  <a:pt x="921807" y="42743"/>
                  <a:pt x="924744" y="40217"/>
                  <a:pt x="927919" y="38100"/>
                </a:cubicBezTo>
                <a:cubicBezTo>
                  <a:pt x="938502" y="39158"/>
                  <a:pt x="949215" y="39315"/>
                  <a:pt x="959669" y="41275"/>
                </a:cubicBezTo>
                <a:cubicBezTo>
                  <a:pt x="992464" y="47424"/>
                  <a:pt x="964663" y="49549"/>
                  <a:pt x="1000944" y="50800"/>
                </a:cubicBezTo>
                <a:cubicBezTo>
                  <a:pt x="1054897" y="52660"/>
                  <a:pt x="1108894" y="52917"/>
                  <a:pt x="1162869" y="53975"/>
                </a:cubicBezTo>
                <a:cubicBezTo>
                  <a:pt x="1169219" y="55033"/>
                  <a:pt x="1175635" y="55753"/>
                  <a:pt x="1181919" y="57150"/>
                </a:cubicBezTo>
                <a:cubicBezTo>
                  <a:pt x="1185186" y="57876"/>
                  <a:pt x="1188128" y="59873"/>
                  <a:pt x="1191444" y="60325"/>
                </a:cubicBezTo>
                <a:cubicBezTo>
                  <a:pt x="1211478" y="63057"/>
                  <a:pt x="1251769" y="66675"/>
                  <a:pt x="1251769" y="66675"/>
                </a:cubicBezTo>
                <a:cubicBezTo>
                  <a:pt x="1241843" y="106377"/>
                  <a:pt x="1254529" y="57016"/>
                  <a:pt x="1245419" y="88900"/>
                </a:cubicBezTo>
                <a:cubicBezTo>
                  <a:pt x="1244220" y="93096"/>
                  <a:pt x="1244665" y="97969"/>
                  <a:pt x="1242244" y="101600"/>
                </a:cubicBezTo>
                <a:cubicBezTo>
                  <a:pt x="1240127" y="104775"/>
                  <a:pt x="1235894" y="105833"/>
                  <a:pt x="1232719" y="107950"/>
                </a:cubicBezTo>
                <a:cubicBezTo>
                  <a:pt x="1215786" y="133350"/>
                  <a:pt x="1238011" y="102658"/>
                  <a:pt x="1216844" y="123825"/>
                </a:cubicBezTo>
                <a:cubicBezTo>
                  <a:pt x="1214146" y="126523"/>
                  <a:pt x="1212937" y="130419"/>
                  <a:pt x="1210494" y="133350"/>
                </a:cubicBezTo>
                <a:cubicBezTo>
                  <a:pt x="1207619" y="136799"/>
                  <a:pt x="1204144" y="139700"/>
                  <a:pt x="1200969" y="142875"/>
                </a:cubicBezTo>
                <a:cubicBezTo>
                  <a:pt x="1199911" y="147108"/>
                  <a:pt x="1198708" y="151308"/>
                  <a:pt x="1197794" y="155575"/>
                </a:cubicBezTo>
                <a:cubicBezTo>
                  <a:pt x="1195951" y="164178"/>
                  <a:pt x="1191894" y="187943"/>
                  <a:pt x="1188269" y="200025"/>
                </a:cubicBezTo>
                <a:cubicBezTo>
                  <a:pt x="1186346" y="206436"/>
                  <a:pt x="1181919" y="219075"/>
                  <a:pt x="1181919" y="219075"/>
                </a:cubicBezTo>
                <a:cubicBezTo>
                  <a:pt x="1180861" y="227542"/>
                  <a:pt x="1179637" y="235989"/>
                  <a:pt x="1178744" y="244475"/>
                </a:cubicBezTo>
                <a:cubicBezTo>
                  <a:pt x="1177520" y="256100"/>
                  <a:pt x="1177600" y="267888"/>
                  <a:pt x="1175569" y="279400"/>
                </a:cubicBezTo>
                <a:cubicBezTo>
                  <a:pt x="1174406" y="285992"/>
                  <a:pt x="1171336" y="292100"/>
                  <a:pt x="1169219" y="298450"/>
                </a:cubicBezTo>
                <a:lnTo>
                  <a:pt x="1166044" y="307975"/>
                </a:lnTo>
                <a:cubicBezTo>
                  <a:pt x="1164986" y="311150"/>
                  <a:pt x="1165654" y="315644"/>
                  <a:pt x="1162869" y="317500"/>
                </a:cubicBezTo>
                <a:lnTo>
                  <a:pt x="1153344" y="323850"/>
                </a:lnTo>
                <a:cubicBezTo>
                  <a:pt x="1139586" y="322792"/>
                  <a:pt x="1125761" y="322387"/>
                  <a:pt x="1112069" y="320675"/>
                </a:cubicBezTo>
                <a:cubicBezTo>
                  <a:pt x="1101428" y="319345"/>
                  <a:pt x="1102473" y="315877"/>
                  <a:pt x="1093019" y="311150"/>
                </a:cubicBezTo>
                <a:cubicBezTo>
                  <a:pt x="1090026" y="309653"/>
                  <a:pt x="1086712" y="308894"/>
                  <a:pt x="1083494" y="307975"/>
                </a:cubicBezTo>
                <a:cubicBezTo>
                  <a:pt x="1079298" y="306776"/>
                  <a:pt x="1074974" y="306054"/>
                  <a:pt x="1070794" y="304800"/>
                </a:cubicBezTo>
                <a:cubicBezTo>
                  <a:pt x="1064383" y="302877"/>
                  <a:pt x="1058308" y="299763"/>
                  <a:pt x="1051744" y="298450"/>
                </a:cubicBezTo>
                <a:cubicBezTo>
                  <a:pt x="1046452" y="297392"/>
                  <a:pt x="1041075" y="296695"/>
                  <a:pt x="1035869" y="295275"/>
                </a:cubicBezTo>
                <a:cubicBezTo>
                  <a:pt x="1029411" y="293514"/>
                  <a:pt x="1023479" y="289591"/>
                  <a:pt x="1016819" y="288925"/>
                </a:cubicBezTo>
                <a:lnTo>
                  <a:pt x="985069" y="285750"/>
                </a:lnTo>
                <a:cubicBezTo>
                  <a:pt x="978719" y="283633"/>
                  <a:pt x="971588" y="283113"/>
                  <a:pt x="966019" y="279400"/>
                </a:cubicBezTo>
                <a:cubicBezTo>
                  <a:pt x="959669" y="275167"/>
                  <a:pt x="954497" y="267955"/>
                  <a:pt x="946969" y="266700"/>
                </a:cubicBezTo>
                <a:cubicBezTo>
                  <a:pt x="940619" y="265642"/>
                  <a:pt x="934203" y="264922"/>
                  <a:pt x="927919" y="263525"/>
                </a:cubicBezTo>
                <a:cubicBezTo>
                  <a:pt x="924652" y="262799"/>
                  <a:pt x="921623" y="261231"/>
                  <a:pt x="918394" y="260350"/>
                </a:cubicBezTo>
                <a:cubicBezTo>
                  <a:pt x="909974" y="258054"/>
                  <a:pt x="892994" y="254000"/>
                  <a:pt x="892994" y="254000"/>
                </a:cubicBezTo>
                <a:cubicBezTo>
                  <a:pt x="888761" y="255058"/>
                  <a:pt x="883925" y="254754"/>
                  <a:pt x="880294" y="257175"/>
                </a:cubicBezTo>
                <a:cubicBezTo>
                  <a:pt x="871534" y="263015"/>
                  <a:pt x="873867" y="274520"/>
                  <a:pt x="870769" y="282575"/>
                </a:cubicBezTo>
                <a:cubicBezTo>
                  <a:pt x="860833" y="308407"/>
                  <a:pt x="864143" y="303926"/>
                  <a:pt x="848544" y="314325"/>
                </a:cubicBezTo>
                <a:cubicBezTo>
                  <a:pt x="846427" y="317500"/>
                  <a:pt x="843901" y="320437"/>
                  <a:pt x="842194" y="323850"/>
                </a:cubicBezTo>
                <a:cubicBezTo>
                  <a:pt x="840697" y="326843"/>
                  <a:pt x="841074" y="330733"/>
                  <a:pt x="839019" y="333375"/>
                </a:cubicBezTo>
                <a:cubicBezTo>
                  <a:pt x="833506" y="340464"/>
                  <a:pt x="826319" y="346075"/>
                  <a:pt x="819969" y="352425"/>
                </a:cubicBezTo>
                <a:cubicBezTo>
                  <a:pt x="816794" y="355600"/>
                  <a:pt x="814180" y="359459"/>
                  <a:pt x="810444" y="361950"/>
                </a:cubicBezTo>
                <a:lnTo>
                  <a:pt x="791394" y="374650"/>
                </a:lnTo>
                <a:cubicBezTo>
                  <a:pt x="781331" y="389744"/>
                  <a:pt x="788664" y="382968"/>
                  <a:pt x="765994" y="390525"/>
                </a:cubicBezTo>
                <a:lnTo>
                  <a:pt x="756469" y="393700"/>
                </a:lnTo>
                <a:cubicBezTo>
                  <a:pt x="751177" y="392642"/>
                  <a:pt x="745647" y="392420"/>
                  <a:pt x="740594" y="390525"/>
                </a:cubicBezTo>
                <a:cubicBezTo>
                  <a:pt x="737021" y="389185"/>
                  <a:pt x="734482" y="385882"/>
                  <a:pt x="731069" y="384175"/>
                </a:cubicBezTo>
                <a:cubicBezTo>
                  <a:pt x="728076" y="382678"/>
                  <a:pt x="724719" y="382058"/>
                  <a:pt x="721544" y="381000"/>
                </a:cubicBezTo>
                <a:cubicBezTo>
                  <a:pt x="715194" y="374650"/>
                  <a:pt x="711013" y="364790"/>
                  <a:pt x="702494" y="361950"/>
                </a:cubicBezTo>
                <a:cubicBezTo>
                  <a:pt x="696144" y="359833"/>
                  <a:pt x="689431" y="358593"/>
                  <a:pt x="683444" y="355600"/>
                </a:cubicBezTo>
                <a:cubicBezTo>
                  <a:pt x="670306" y="349031"/>
                  <a:pt x="667387" y="346823"/>
                  <a:pt x="651694" y="342900"/>
                </a:cubicBezTo>
                <a:cubicBezTo>
                  <a:pt x="647461" y="341842"/>
                  <a:pt x="643254" y="340672"/>
                  <a:pt x="638994" y="339725"/>
                </a:cubicBezTo>
                <a:cubicBezTo>
                  <a:pt x="633726" y="338554"/>
                  <a:pt x="628354" y="337859"/>
                  <a:pt x="623119" y="336550"/>
                </a:cubicBezTo>
                <a:cubicBezTo>
                  <a:pt x="619872" y="335738"/>
                  <a:pt x="616812" y="334294"/>
                  <a:pt x="613594" y="333375"/>
                </a:cubicBezTo>
                <a:cubicBezTo>
                  <a:pt x="609398" y="332176"/>
                  <a:pt x="605074" y="331454"/>
                  <a:pt x="600894" y="330200"/>
                </a:cubicBezTo>
                <a:cubicBezTo>
                  <a:pt x="594483" y="328277"/>
                  <a:pt x="588338" y="325473"/>
                  <a:pt x="581844" y="323850"/>
                </a:cubicBezTo>
                <a:cubicBezTo>
                  <a:pt x="577775" y="322833"/>
                  <a:pt x="564174" y="319777"/>
                  <a:pt x="559619" y="317500"/>
                </a:cubicBezTo>
                <a:cubicBezTo>
                  <a:pt x="556206" y="315793"/>
                  <a:pt x="553581" y="312700"/>
                  <a:pt x="550094" y="311150"/>
                </a:cubicBezTo>
                <a:cubicBezTo>
                  <a:pt x="543977" y="308432"/>
                  <a:pt x="531044" y="304800"/>
                  <a:pt x="531044" y="304800"/>
                </a:cubicBezTo>
                <a:cubicBezTo>
                  <a:pt x="527869" y="306917"/>
                  <a:pt x="524932" y="309443"/>
                  <a:pt x="521519" y="311150"/>
                </a:cubicBezTo>
                <a:cubicBezTo>
                  <a:pt x="518526" y="312647"/>
                  <a:pt x="514779" y="312469"/>
                  <a:pt x="511994" y="314325"/>
                </a:cubicBezTo>
                <a:cubicBezTo>
                  <a:pt x="508258" y="316816"/>
                  <a:pt x="505918" y="320975"/>
                  <a:pt x="502469" y="323850"/>
                </a:cubicBezTo>
                <a:cubicBezTo>
                  <a:pt x="499538" y="326293"/>
                  <a:pt x="496119" y="328083"/>
                  <a:pt x="492944" y="330200"/>
                </a:cubicBezTo>
                <a:cubicBezTo>
                  <a:pt x="490827" y="336550"/>
                  <a:pt x="487907" y="342686"/>
                  <a:pt x="486594" y="349250"/>
                </a:cubicBezTo>
                <a:cubicBezTo>
                  <a:pt x="480139" y="381525"/>
                  <a:pt x="486753" y="351870"/>
                  <a:pt x="480244" y="374650"/>
                </a:cubicBezTo>
                <a:cubicBezTo>
                  <a:pt x="479045" y="378846"/>
                  <a:pt x="478788" y="383339"/>
                  <a:pt x="477069" y="387350"/>
                </a:cubicBezTo>
                <a:cubicBezTo>
                  <a:pt x="475566" y="390857"/>
                  <a:pt x="472426" y="393462"/>
                  <a:pt x="470719" y="396875"/>
                </a:cubicBezTo>
                <a:cubicBezTo>
                  <a:pt x="469222" y="399868"/>
                  <a:pt x="469041" y="403407"/>
                  <a:pt x="467544" y="406400"/>
                </a:cubicBezTo>
                <a:cubicBezTo>
                  <a:pt x="455234" y="431019"/>
                  <a:pt x="465999" y="401509"/>
                  <a:pt x="458019" y="425450"/>
                </a:cubicBezTo>
                <a:cubicBezTo>
                  <a:pt x="459077" y="437092"/>
                  <a:pt x="459163" y="448863"/>
                  <a:pt x="461194" y="460375"/>
                </a:cubicBezTo>
                <a:cubicBezTo>
                  <a:pt x="462357" y="466967"/>
                  <a:pt x="467544" y="479425"/>
                  <a:pt x="467544" y="479425"/>
                </a:cubicBezTo>
                <a:cubicBezTo>
                  <a:pt x="466486" y="517525"/>
                  <a:pt x="466272" y="555658"/>
                  <a:pt x="464369" y="593725"/>
                </a:cubicBezTo>
                <a:cubicBezTo>
                  <a:pt x="464151" y="598083"/>
                  <a:pt x="461858" y="602112"/>
                  <a:pt x="461194" y="606425"/>
                </a:cubicBezTo>
                <a:cubicBezTo>
                  <a:pt x="459737" y="615897"/>
                  <a:pt x="459077" y="625475"/>
                  <a:pt x="458019" y="635000"/>
                </a:cubicBezTo>
                <a:cubicBezTo>
                  <a:pt x="459077" y="645583"/>
                  <a:pt x="458802" y="656386"/>
                  <a:pt x="461194" y="666750"/>
                </a:cubicBezTo>
                <a:cubicBezTo>
                  <a:pt x="463411" y="676359"/>
                  <a:pt x="470618" y="677249"/>
                  <a:pt x="477069" y="682625"/>
                </a:cubicBezTo>
                <a:cubicBezTo>
                  <a:pt x="501515" y="702997"/>
                  <a:pt x="472470" y="682734"/>
                  <a:pt x="496119" y="698500"/>
                </a:cubicBezTo>
                <a:cubicBezTo>
                  <a:pt x="498236" y="701675"/>
                  <a:pt x="499233" y="706003"/>
                  <a:pt x="502469" y="708025"/>
                </a:cubicBezTo>
                <a:cubicBezTo>
                  <a:pt x="508145" y="711573"/>
                  <a:pt x="521519" y="714375"/>
                  <a:pt x="521519" y="714375"/>
                </a:cubicBezTo>
                <a:cubicBezTo>
                  <a:pt x="522577" y="717550"/>
                  <a:pt x="522838" y="721115"/>
                  <a:pt x="524694" y="723900"/>
                </a:cubicBezTo>
                <a:cubicBezTo>
                  <a:pt x="534663" y="738854"/>
                  <a:pt x="533644" y="727368"/>
                  <a:pt x="540569" y="742950"/>
                </a:cubicBezTo>
                <a:cubicBezTo>
                  <a:pt x="543287" y="749067"/>
                  <a:pt x="544802" y="755650"/>
                  <a:pt x="546919" y="762000"/>
                </a:cubicBezTo>
                <a:lnTo>
                  <a:pt x="550094" y="771525"/>
                </a:lnTo>
                <a:cubicBezTo>
                  <a:pt x="547517" y="792139"/>
                  <a:pt x="548406" y="793309"/>
                  <a:pt x="543744" y="809625"/>
                </a:cubicBezTo>
                <a:cubicBezTo>
                  <a:pt x="542825" y="812843"/>
                  <a:pt x="542194" y="816224"/>
                  <a:pt x="540569" y="819150"/>
                </a:cubicBezTo>
                <a:cubicBezTo>
                  <a:pt x="536863" y="825821"/>
                  <a:pt x="530282" y="830960"/>
                  <a:pt x="527869" y="838200"/>
                </a:cubicBezTo>
                <a:cubicBezTo>
                  <a:pt x="520722" y="859642"/>
                  <a:pt x="528969" y="833248"/>
                  <a:pt x="521519" y="866775"/>
                </a:cubicBezTo>
                <a:cubicBezTo>
                  <a:pt x="515136" y="895500"/>
                  <a:pt x="522013" y="846242"/>
                  <a:pt x="505644" y="895350"/>
                </a:cubicBezTo>
                <a:cubicBezTo>
                  <a:pt x="501029" y="909194"/>
                  <a:pt x="501330" y="913862"/>
                  <a:pt x="492944" y="923925"/>
                </a:cubicBezTo>
                <a:cubicBezTo>
                  <a:pt x="490069" y="927374"/>
                  <a:pt x="486594" y="930275"/>
                  <a:pt x="483419" y="933450"/>
                </a:cubicBezTo>
                <a:cubicBezTo>
                  <a:pt x="482361" y="939800"/>
                  <a:pt x="481641" y="946216"/>
                  <a:pt x="480244" y="952500"/>
                </a:cubicBezTo>
                <a:cubicBezTo>
                  <a:pt x="479518" y="955767"/>
                  <a:pt x="477359" y="958691"/>
                  <a:pt x="477069" y="962025"/>
                </a:cubicBezTo>
                <a:cubicBezTo>
                  <a:pt x="475233" y="983138"/>
                  <a:pt x="476152" y="1004452"/>
                  <a:pt x="473894" y="1025525"/>
                </a:cubicBezTo>
                <a:cubicBezTo>
                  <a:pt x="472964" y="1034203"/>
                  <a:pt x="467544" y="1050925"/>
                  <a:pt x="467544" y="1050925"/>
                </a:cubicBezTo>
                <a:cubicBezTo>
                  <a:pt x="466486" y="1081617"/>
                  <a:pt x="466285" y="1112350"/>
                  <a:pt x="464369" y="1143000"/>
                </a:cubicBezTo>
                <a:cubicBezTo>
                  <a:pt x="464160" y="1146340"/>
                  <a:pt x="463561" y="1150158"/>
                  <a:pt x="461194" y="1152525"/>
                </a:cubicBezTo>
                <a:cubicBezTo>
                  <a:pt x="455798" y="1157921"/>
                  <a:pt x="448494" y="1160992"/>
                  <a:pt x="442144" y="1165225"/>
                </a:cubicBezTo>
                <a:lnTo>
                  <a:pt x="432619" y="1171575"/>
                </a:lnTo>
                <a:lnTo>
                  <a:pt x="423094" y="1177925"/>
                </a:lnTo>
                <a:lnTo>
                  <a:pt x="413569" y="1184275"/>
                </a:lnTo>
                <a:cubicBezTo>
                  <a:pt x="408383" y="1199832"/>
                  <a:pt x="408820" y="1189055"/>
                  <a:pt x="419919" y="1203325"/>
                </a:cubicBezTo>
                <a:cubicBezTo>
                  <a:pt x="424604" y="1209349"/>
                  <a:pt x="432619" y="1222375"/>
                  <a:pt x="432619" y="1222375"/>
                </a:cubicBezTo>
                <a:cubicBezTo>
                  <a:pt x="436624" y="1254417"/>
                  <a:pt x="433096" y="1239680"/>
                  <a:pt x="442144" y="1266825"/>
                </a:cubicBezTo>
                <a:lnTo>
                  <a:pt x="448494" y="1285875"/>
                </a:lnTo>
                <a:lnTo>
                  <a:pt x="451669" y="1295400"/>
                </a:lnTo>
                <a:cubicBezTo>
                  <a:pt x="450611" y="1313392"/>
                  <a:pt x="450287" y="1331442"/>
                  <a:pt x="448494" y="1349375"/>
                </a:cubicBezTo>
                <a:cubicBezTo>
                  <a:pt x="448161" y="1352705"/>
                  <a:pt x="447686" y="1356533"/>
                  <a:pt x="445319" y="1358900"/>
                </a:cubicBezTo>
                <a:cubicBezTo>
                  <a:pt x="442952" y="1361267"/>
                  <a:pt x="438969" y="1361017"/>
                  <a:pt x="435794" y="1362075"/>
                </a:cubicBezTo>
                <a:cubicBezTo>
                  <a:pt x="399811" y="1361017"/>
                  <a:pt x="363623" y="1362875"/>
                  <a:pt x="327844" y="1358900"/>
                </a:cubicBezTo>
                <a:cubicBezTo>
                  <a:pt x="324051" y="1358479"/>
                  <a:pt x="323044" y="1352862"/>
                  <a:pt x="321494" y="1349375"/>
                </a:cubicBezTo>
                <a:cubicBezTo>
                  <a:pt x="318776" y="1343258"/>
                  <a:pt x="318857" y="1335894"/>
                  <a:pt x="315144" y="1330325"/>
                </a:cubicBezTo>
                <a:cubicBezTo>
                  <a:pt x="300327" y="1308100"/>
                  <a:pt x="308794" y="1315508"/>
                  <a:pt x="292919" y="1304925"/>
                </a:cubicBezTo>
                <a:cubicBezTo>
                  <a:pt x="278717" y="1283623"/>
                  <a:pt x="295447" y="1304494"/>
                  <a:pt x="277044" y="1292225"/>
                </a:cubicBezTo>
                <a:cubicBezTo>
                  <a:pt x="261440" y="1281822"/>
                  <a:pt x="272883" y="1284889"/>
                  <a:pt x="261169" y="1273175"/>
                </a:cubicBezTo>
                <a:cubicBezTo>
                  <a:pt x="258471" y="1270477"/>
                  <a:pt x="254819" y="1268942"/>
                  <a:pt x="251644" y="1266825"/>
                </a:cubicBezTo>
                <a:cubicBezTo>
                  <a:pt x="249527" y="1260475"/>
                  <a:pt x="250863" y="1251488"/>
                  <a:pt x="245294" y="1247775"/>
                </a:cubicBezTo>
                <a:lnTo>
                  <a:pt x="226244" y="1235075"/>
                </a:lnTo>
                <a:cubicBezTo>
                  <a:pt x="223069" y="1232958"/>
                  <a:pt x="220339" y="1229932"/>
                  <a:pt x="216719" y="1228725"/>
                </a:cubicBezTo>
                <a:cubicBezTo>
                  <a:pt x="194381" y="1221279"/>
                  <a:pt x="221957" y="1230970"/>
                  <a:pt x="194494" y="1219200"/>
                </a:cubicBezTo>
                <a:cubicBezTo>
                  <a:pt x="191418" y="1217882"/>
                  <a:pt x="188144" y="1217083"/>
                  <a:pt x="184969" y="1216025"/>
                </a:cubicBezTo>
                <a:cubicBezTo>
                  <a:pt x="182852" y="1212850"/>
                  <a:pt x="181062" y="1209431"/>
                  <a:pt x="178619" y="1206500"/>
                </a:cubicBezTo>
                <a:cubicBezTo>
                  <a:pt x="175744" y="1203051"/>
                  <a:pt x="171585" y="1200711"/>
                  <a:pt x="169094" y="1196975"/>
                </a:cubicBezTo>
                <a:cubicBezTo>
                  <a:pt x="167238" y="1194190"/>
                  <a:pt x="166977" y="1190625"/>
                  <a:pt x="165919" y="1187450"/>
                </a:cubicBezTo>
                <a:cubicBezTo>
                  <a:pt x="166628" y="1178938"/>
                  <a:pt x="165784" y="1152794"/>
                  <a:pt x="172269" y="1139825"/>
                </a:cubicBezTo>
                <a:cubicBezTo>
                  <a:pt x="173976" y="1136412"/>
                  <a:pt x="175921" y="1132998"/>
                  <a:pt x="178619" y="1130300"/>
                </a:cubicBezTo>
                <a:cubicBezTo>
                  <a:pt x="184774" y="1124145"/>
                  <a:pt x="189922" y="1123357"/>
                  <a:pt x="197669" y="1120775"/>
                </a:cubicBezTo>
                <a:cubicBezTo>
                  <a:pt x="206084" y="1112360"/>
                  <a:pt x="214913" y="1101041"/>
                  <a:pt x="226244" y="1095375"/>
                </a:cubicBezTo>
                <a:cubicBezTo>
                  <a:pt x="229237" y="1093878"/>
                  <a:pt x="232594" y="1093258"/>
                  <a:pt x="235769" y="1092200"/>
                </a:cubicBezTo>
                <a:cubicBezTo>
                  <a:pt x="238944" y="1089025"/>
                  <a:pt x="241845" y="1085550"/>
                  <a:pt x="245294" y="1082675"/>
                </a:cubicBezTo>
                <a:cubicBezTo>
                  <a:pt x="248225" y="1080232"/>
                  <a:pt x="252435" y="1079305"/>
                  <a:pt x="254819" y="1076325"/>
                </a:cubicBezTo>
                <a:cubicBezTo>
                  <a:pt x="256910" y="1073712"/>
                  <a:pt x="256497" y="1069793"/>
                  <a:pt x="257994" y="1066800"/>
                </a:cubicBezTo>
                <a:cubicBezTo>
                  <a:pt x="259701" y="1063387"/>
                  <a:pt x="262794" y="1060762"/>
                  <a:pt x="264344" y="1057275"/>
                </a:cubicBezTo>
                <a:cubicBezTo>
                  <a:pt x="279457" y="1023270"/>
                  <a:pt x="262673" y="1050256"/>
                  <a:pt x="277044" y="1028700"/>
                </a:cubicBezTo>
                <a:cubicBezTo>
                  <a:pt x="278102" y="1007533"/>
                  <a:pt x="278529" y="986326"/>
                  <a:pt x="280219" y="965200"/>
                </a:cubicBezTo>
                <a:cubicBezTo>
                  <a:pt x="281951" y="943549"/>
                  <a:pt x="285105" y="953468"/>
                  <a:pt x="289744" y="930275"/>
                </a:cubicBezTo>
                <a:cubicBezTo>
                  <a:pt x="292263" y="917682"/>
                  <a:pt x="295440" y="900488"/>
                  <a:pt x="299269" y="889000"/>
                </a:cubicBezTo>
                <a:cubicBezTo>
                  <a:pt x="300327" y="885825"/>
                  <a:pt x="301718" y="882742"/>
                  <a:pt x="302444" y="879475"/>
                </a:cubicBezTo>
                <a:cubicBezTo>
                  <a:pt x="303841" y="873191"/>
                  <a:pt x="304561" y="866775"/>
                  <a:pt x="305619" y="860425"/>
                </a:cubicBezTo>
                <a:cubicBezTo>
                  <a:pt x="304561" y="847725"/>
                  <a:pt x="304128" y="834957"/>
                  <a:pt x="302444" y="822325"/>
                </a:cubicBezTo>
                <a:cubicBezTo>
                  <a:pt x="301047" y="811847"/>
                  <a:pt x="291568" y="801248"/>
                  <a:pt x="286569" y="793750"/>
                </a:cubicBezTo>
                <a:lnTo>
                  <a:pt x="261169" y="755650"/>
                </a:lnTo>
                <a:lnTo>
                  <a:pt x="254819" y="746125"/>
                </a:lnTo>
                <a:cubicBezTo>
                  <a:pt x="252702" y="742950"/>
                  <a:pt x="251644" y="738717"/>
                  <a:pt x="248469" y="736600"/>
                </a:cubicBezTo>
                <a:lnTo>
                  <a:pt x="238944" y="730250"/>
                </a:lnTo>
                <a:cubicBezTo>
                  <a:pt x="236827" y="727075"/>
                  <a:pt x="235466" y="723238"/>
                  <a:pt x="232594" y="720725"/>
                </a:cubicBezTo>
                <a:cubicBezTo>
                  <a:pt x="226851" y="715699"/>
                  <a:pt x="213544" y="708025"/>
                  <a:pt x="213544" y="708025"/>
                </a:cubicBezTo>
                <a:cubicBezTo>
                  <a:pt x="195346" y="680728"/>
                  <a:pt x="219577" y="712852"/>
                  <a:pt x="197669" y="695325"/>
                </a:cubicBezTo>
                <a:cubicBezTo>
                  <a:pt x="194689" y="692941"/>
                  <a:pt x="194017" y="688498"/>
                  <a:pt x="191319" y="685800"/>
                </a:cubicBezTo>
                <a:cubicBezTo>
                  <a:pt x="188621" y="683102"/>
                  <a:pt x="184725" y="681893"/>
                  <a:pt x="181794" y="679450"/>
                </a:cubicBezTo>
                <a:cubicBezTo>
                  <a:pt x="150586" y="653443"/>
                  <a:pt x="190894" y="685375"/>
                  <a:pt x="165919" y="660400"/>
                </a:cubicBezTo>
                <a:cubicBezTo>
                  <a:pt x="163221" y="657702"/>
                  <a:pt x="159569" y="656167"/>
                  <a:pt x="156394" y="654050"/>
                </a:cubicBezTo>
                <a:cubicBezTo>
                  <a:pt x="150806" y="637285"/>
                  <a:pt x="155075" y="647310"/>
                  <a:pt x="140519" y="625475"/>
                </a:cubicBezTo>
                <a:cubicBezTo>
                  <a:pt x="138402" y="622300"/>
                  <a:pt x="135376" y="619570"/>
                  <a:pt x="134169" y="615950"/>
                </a:cubicBezTo>
                <a:cubicBezTo>
                  <a:pt x="132052" y="609600"/>
                  <a:pt x="131532" y="602469"/>
                  <a:pt x="127819" y="596900"/>
                </a:cubicBezTo>
                <a:cubicBezTo>
                  <a:pt x="125702" y="593725"/>
                  <a:pt x="123019" y="590862"/>
                  <a:pt x="121469" y="587375"/>
                </a:cubicBezTo>
                <a:cubicBezTo>
                  <a:pt x="118751" y="581258"/>
                  <a:pt x="117236" y="574675"/>
                  <a:pt x="115119" y="568325"/>
                </a:cubicBezTo>
                <a:lnTo>
                  <a:pt x="111944" y="558800"/>
                </a:lnTo>
                <a:lnTo>
                  <a:pt x="96069" y="511175"/>
                </a:lnTo>
                <a:lnTo>
                  <a:pt x="92894" y="501650"/>
                </a:lnTo>
                <a:cubicBezTo>
                  <a:pt x="91836" y="498475"/>
                  <a:pt x="90375" y="495407"/>
                  <a:pt x="89719" y="492125"/>
                </a:cubicBezTo>
                <a:cubicBezTo>
                  <a:pt x="85888" y="472968"/>
                  <a:pt x="88251" y="481370"/>
                  <a:pt x="83369" y="466725"/>
                </a:cubicBezTo>
                <a:cubicBezTo>
                  <a:pt x="81118" y="448715"/>
                  <a:pt x="81514" y="443609"/>
                  <a:pt x="77019" y="428625"/>
                </a:cubicBezTo>
                <a:cubicBezTo>
                  <a:pt x="75096" y="422214"/>
                  <a:pt x="74382" y="415144"/>
                  <a:pt x="70669" y="409575"/>
                </a:cubicBezTo>
                <a:cubicBezTo>
                  <a:pt x="52471" y="382278"/>
                  <a:pt x="74289" y="416815"/>
                  <a:pt x="61144" y="390525"/>
                </a:cubicBezTo>
                <a:cubicBezTo>
                  <a:pt x="59437" y="387112"/>
                  <a:pt x="56501" y="384413"/>
                  <a:pt x="54794" y="381000"/>
                </a:cubicBezTo>
                <a:cubicBezTo>
                  <a:pt x="41649" y="354710"/>
                  <a:pt x="63467" y="389247"/>
                  <a:pt x="45269" y="361950"/>
                </a:cubicBezTo>
                <a:cubicBezTo>
                  <a:pt x="44211" y="356658"/>
                  <a:pt x="43514" y="351281"/>
                  <a:pt x="42094" y="346075"/>
                </a:cubicBezTo>
                <a:lnTo>
                  <a:pt x="32569" y="317500"/>
                </a:lnTo>
                <a:cubicBezTo>
                  <a:pt x="31511" y="314325"/>
                  <a:pt x="30206" y="311222"/>
                  <a:pt x="29394" y="307975"/>
                </a:cubicBezTo>
                <a:cubicBezTo>
                  <a:pt x="28336" y="303742"/>
                  <a:pt x="27473" y="299455"/>
                  <a:pt x="26219" y="295275"/>
                </a:cubicBezTo>
                <a:lnTo>
                  <a:pt x="16694" y="266700"/>
                </a:lnTo>
                <a:cubicBezTo>
                  <a:pt x="15636" y="263525"/>
                  <a:pt x="14331" y="260422"/>
                  <a:pt x="13519" y="257175"/>
                </a:cubicBezTo>
                <a:cubicBezTo>
                  <a:pt x="12461" y="252942"/>
                  <a:pt x="11061" y="248779"/>
                  <a:pt x="10344" y="244475"/>
                </a:cubicBezTo>
                <a:cubicBezTo>
                  <a:pt x="8941" y="236059"/>
                  <a:pt x="8957" y="227418"/>
                  <a:pt x="7169" y="219075"/>
                </a:cubicBezTo>
                <a:cubicBezTo>
                  <a:pt x="5767" y="212530"/>
                  <a:pt x="819" y="200025"/>
                  <a:pt x="819" y="200025"/>
                </a:cubicBezTo>
                <a:cubicBezTo>
                  <a:pt x="-2955" y="173609"/>
                  <a:pt x="7169" y="158750"/>
                  <a:pt x="13519" y="149225"/>
                </a:cubicBezTo>
                <a:close/>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TextBox 5"/>
          <p:cNvSpPr txBox="1"/>
          <p:nvPr/>
        </p:nvSpPr>
        <p:spPr>
          <a:xfrm>
            <a:off x="5158886" y="4425950"/>
            <a:ext cx="1035539" cy="369332"/>
          </a:xfrm>
          <a:prstGeom prst="rect">
            <a:avLst/>
          </a:prstGeom>
          <a:solidFill>
            <a:schemeClr val="bg1"/>
          </a:solidFill>
        </p:spPr>
        <p:txBody>
          <a:bodyPr wrap="square" rtlCol="1">
            <a:spAutoFit/>
          </a:bodyPr>
          <a:lstStyle/>
          <a:p>
            <a:pPr algn="r" rtl="1"/>
            <a:r>
              <a:rPr lang="he-IL" dirty="0"/>
              <a:t>קלקיליה</a:t>
            </a:r>
          </a:p>
        </p:txBody>
      </p:sp>
      <p:sp>
        <p:nvSpPr>
          <p:cNvPr id="7" name="TextBox 6"/>
          <p:cNvSpPr txBox="1"/>
          <p:nvPr/>
        </p:nvSpPr>
        <p:spPr>
          <a:xfrm>
            <a:off x="1821519" y="5104368"/>
            <a:ext cx="1111739" cy="369332"/>
          </a:xfrm>
          <a:prstGeom prst="rect">
            <a:avLst/>
          </a:prstGeom>
          <a:solidFill>
            <a:schemeClr val="bg1"/>
          </a:solidFill>
        </p:spPr>
        <p:txBody>
          <a:bodyPr wrap="square" rtlCol="1">
            <a:spAutoFit/>
          </a:bodyPr>
          <a:lstStyle/>
          <a:p>
            <a:pPr algn="r" rtl="1"/>
            <a:r>
              <a:rPr lang="he-IL" dirty="0"/>
              <a:t>כפר סבא</a:t>
            </a:r>
          </a:p>
        </p:txBody>
      </p:sp>
      <p:sp>
        <p:nvSpPr>
          <p:cNvPr id="8" name="חץ ימינה 7">
            <a:extLst>
              <a:ext uri="{C183D7F6-B498-43B3-948B-1728B52AA6E4}">
                <adec:decorative xmlns:adec="http://schemas.microsoft.com/office/drawing/2017/decorative" val="1"/>
              </a:ext>
            </a:extLst>
          </p:cNvPr>
          <p:cNvSpPr/>
          <p:nvPr/>
        </p:nvSpPr>
        <p:spPr>
          <a:xfrm rot="15082484">
            <a:off x="3232184" y="3815059"/>
            <a:ext cx="653970" cy="202557"/>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חץ ימינה 8">
            <a:extLst>
              <a:ext uri="{C183D7F6-B498-43B3-948B-1728B52AA6E4}">
                <adec:decorative xmlns:adec="http://schemas.microsoft.com/office/drawing/2017/decorative" val="1"/>
              </a:ext>
            </a:extLst>
          </p:cNvPr>
          <p:cNvSpPr/>
          <p:nvPr/>
        </p:nvSpPr>
        <p:spPr>
          <a:xfrm rot="17058324">
            <a:off x="4163597" y="3892240"/>
            <a:ext cx="653970" cy="202557"/>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חץ ימינה 9">
            <a:extLst>
              <a:ext uri="{C183D7F6-B498-43B3-948B-1728B52AA6E4}">
                <adec:decorative xmlns:adec="http://schemas.microsoft.com/office/drawing/2017/decorative" val="1"/>
              </a:ext>
            </a:extLst>
          </p:cNvPr>
          <p:cNvSpPr/>
          <p:nvPr/>
        </p:nvSpPr>
        <p:spPr>
          <a:xfrm rot="4319293">
            <a:off x="3584295" y="5650157"/>
            <a:ext cx="804169" cy="215512"/>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4122752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4"/>
          <p:cNvSpPr>
            <a:spLocks noGrp="1"/>
          </p:cNvSpPr>
          <p:nvPr>
            <p:ph type="title"/>
          </p:nvPr>
        </p:nvSpPr>
        <p:spPr>
          <a:xfrm>
            <a:off x="1446962" y="653828"/>
            <a:ext cx="7423848" cy="318161"/>
          </a:xfrm>
        </p:spPr>
        <p:txBody>
          <a:bodyPr/>
          <a:lstStyle/>
          <a:p>
            <a:r>
              <a:rPr lang="he-IL" dirty="0"/>
              <a:t>מה חסר – איך מנהלים את זה</a:t>
            </a:r>
            <a:endParaRPr lang="en-GB" dirty="0"/>
          </a:p>
        </p:txBody>
      </p:sp>
      <p:sp>
        <p:nvSpPr>
          <p:cNvPr id="3" name="מלבן 2"/>
          <p:cNvSpPr/>
          <p:nvPr/>
        </p:nvSpPr>
        <p:spPr>
          <a:xfrm>
            <a:off x="733043" y="1904685"/>
            <a:ext cx="8137767" cy="3268908"/>
          </a:xfrm>
          <a:prstGeom prst="rect">
            <a:avLst/>
          </a:prstGeom>
        </p:spPr>
        <p:txBody>
          <a:bodyPr wrap="square">
            <a:spAutoFit/>
          </a:bodyPr>
          <a:lstStyle/>
          <a:p>
            <a:pPr algn="just" rtl="1">
              <a:lnSpc>
                <a:spcPct val="107000"/>
              </a:lnSpc>
              <a:spcAft>
                <a:spcPts val="800"/>
              </a:spcAft>
            </a:pPr>
            <a:r>
              <a:rPr lang="he-IL" sz="2400" dirty="0">
                <a:latin typeface="Calibri" panose="020F0502020204030204" pitchFamily="34" charset="0"/>
                <a:ea typeface="Calibri" panose="020F0502020204030204" pitchFamily="34" charset="0"/>
              </a:rPr>
              <a:t>גורם מפתח בהצלחת התכניות הקורמות עור וגידים הוא ניהול השטחים שיוגדרו מסדרונות אקולוגיים. </a:t>
            </a:r>
          </a:p>
          <a:p>
            <a:pPr marL="342900" indent="-342900" algn="just" rtl="1">
              <a:lnSpc>
                <a:spcPct val="107000"/>
              </a:lnSpc>
              <a:spcAft>
                <a:spcPts val="800"/>
              </a:spcAft>
              <a:buFont typeface="Arial" panose="020B0604020202020204" pitchFamily="34" charset="0"/>
              <a:buChar char="•"/>
            </a:pPr>
            <a:r>
              <a:rPr lang="he-IL" sz="2400" dirty="0">
                <a:latin typeface="Calibri" panose="020F0502020204030204" pitchFamily="34" charset="0"/>
                <a:ea typeface="Calibri" panose="020F0502020204030204" pitchFamily="34" charset="0"/>
              </a:rPr>
              <a:t>הכוונת תקציבים לשיפור תפקודם של שטחים פתוחים, </a:t>
            </a:r>
          </a:p>
          <a:p>
            <a:pPr marL="342900" indent="-342900" algn="just" rtl="1">
              <a:lnSpc>
                <a:spcPct val="107000"/>
              </a:lnSpc>
              <a:spcAft>
                <a:spcPts val="800"/>
              </a:spcAft>
              <a:buFont typeface="Arial" panose="020B0604020202020204" pitchFamily="34" charset="0"/>
              <a:buChar char="•"/>
            </a:pPr>
            <a:r>
              <a:rPr lang="he-IL" sz="2400" dirty="0">
                <a:latin typeface="Calibri" panose="020F0502020204030204" pitchFamily="34" charset="0"/>
                <a:ea typeface="Calibri" panose="020F0502020204030204" pitchFamily="34" charset="0"/>
              </a:rPr>
              <a:t>הסברה נרחבת בציבור בעלי העניין, </a:t>
            </a:r>
          </a:p>
          <a:p>
            <a:pPr marL="342900" indent="-342900" algn="just" rtl="1">
              <a:lnSpc>
                <a:spcPct val="107000"/>
              </a:lnSpc>
              <a:spcAft>
                <a:spcPts val="800"/>
              </a:spcAft>
              <a:buFont typeface="Arial" panose="020B0604020202020204" pitchFamily="34" charset="0"/>
              <a:buChar char="•"/>
            </a:pPr>
            <a:r>
              <a:rPr lang="he-IL" sz="2400" dirty="0">
                <a:latin typeface="Calibri" panose="020F0502020204030204" pitchFamily="34" charset="0"/>
                <a:ea typeface="Calibri" panose="020F0502020204030204" pitchFamily="34" charset="0"/>
              </a:rPr>
              <a:t>מעקב אחר תכניות פיתוח העלולות לנגוס אט אט בשטחי המסדרונות.</a:t>
            </a:r>
          </a:p>
          <a:p>
            <a:pPr marL="342900" indent="-342900" algn="just" rtl="1">
              <a:lnSpc>
                <a:spcPct val="107000"/>
              </a:lnSpc>
              <a:spcAft>
                <a:spcPts val="800"/>
              </a:spcAft>
              <a:buFont typeface="Arial" panose="020B0604020202020204" pitchFamily="34" charset="0"/>
              <a:buChar char="•"/>
            </a:pPr>
            <a:r>
              <a:rPr lang="he-IL" sz="2400" dirty="0">
                <a:latin typeface="Calibri" panose="020F0502020204030204" pitchFamily="34" charset="0"/>
                <a:ea typeface="Calibri" panose="020F0502020204030204" pitchFamily="34" charset="0"/>
              </a:rPr>
              <a:t>מניעת פעולות העלולות לפגוע בתפקודם כגורם מקשר.</a:t>
            </a:r>
          </a:p>
        </p:txBody>
      </p:sp>
    </p:spTree>
    <p:extLst>
      <p:ext uri="{BB962C8B-B14F-4D97-AF65-F5344CB8AC3E}">
        <p14:creationId xmlns:p14="http://schemas.microsoft.com/office/powerpoint/2010/main" val="3075112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4"/>
          <p:cNvSpPr>
            <a:spLocks noGrp="1"/>
          </p:cNvSpPr>
          <p:nvPr>
            <p:ph type="title"/>
          </p:nvPr>
        </p:nvSpPr>
        <p:spPr>
          <a:xfrm>
            <a:off x="1446962" y="653828"/>
            <a:ext cx="7423848" cy="318161"/>
          </a:xfrm>
        </p:spPr>
        <p:txBody>
          <a:bodyPr/>
          <a:lstStyle/>
          <a:p>
            <a:r>
              <a:rPr lang="he-IL" dirty="0"/>
              <a:t>מה חסר – ניטור</a:t>
            </a:r>
            <a:endParaRPr lang="en-GB" dirty="0"/>
          </a:p>
        </p:txBody>
      </p:sp>
      <p:sp>
        <p:nvSpPr>
          <p:cNvPr id="2" name="מלבן 1"/>
          <p:cNvSpPr/>
          <p:nvPr/>
        </p:nvSpPr>
        <p:spPr>
          <a:xfrm>
            <a:off x="631378" y="1787779"/>
            <a:ext cx="8239432" cy="3166316"/>
          </a:xfrm>
          <a:prstGeom prst="rect">
            <a:avLst/>
          </a:prstGeom>
        </p:spPr>
        <p:txBody>
          <a:bodyPr wrap="square">
            <a:spAutoFit/>
          </a:bodyPr>
          <a:lstStyle/>
          <a:p>
            <a:pPr algn="just" rtl="1">
              <a:lnSpc>
                <a:spcPct val="107000"/>
              </a:lnSpc>
              <a:spcAft>
                <a:spcPts val="800"/>
              </a:spcAft>
            </a:pPr>
            <a:r>
              <a:rPr lang="he-IL" sz="2400" dirty="0">
                <a:latin typeface="Calibri" panose="020F0502020204030204" pitchFamily="34" charset="0"/>
                <a:ea typeface="Calibri" panose="020F0502020204030204" pitchFamily="34" charset="0"/>
              </a:rPr>
              <a:t>ניטור </a:t>
            </a:r>
          </a:p>
          <a:p>
            <a:pPr marL="342900" indent="-342900" algn="just" rtl="1">
              <a:lnSpc>
                <a:spcPct val="107000"/>
              </a:lnSpc>
              <a:spcAft>
                <a:spcPts val="800"/>
              </a:spcAft>
              <a:buFont typeface="Arial" panose="020B0604020202020204" pitchFamily="34" charset="0"/>
              <a:buChar char="•"/>
            </a:pPr>
            <a:r>
              <a:rPr lang="he-IL" sz="2400" dirty="0">
                <a:latin typeface="Calibri" panose="020F0502020204030204" pitchFamily="34" charset="0"/>
                <a:ea typeface="Calibri" panose="020F0502020204030204" pitchFamily="34" charset="0"/>
              </a:rPr>
              <a:t>בפן האקולוגי יש ליצור מערך ניטור הבוחן תנועת מינים גם בשטחים הפתוחים וגם במעברים ההכרחיים של תשתיות אורכיות. </a:t>
            </a:r>
          </a:p>
          <a:p>
            <a:pPr marL="342900" indent="-342900" algn="just" rtl="1">
              <a:lnSpc>
                <a:spcPct val="107000"/>
              </a:lnSpc>
              <a:spcAft>
                <a:spcPts val="800"/>
              </a:spcAft>
              <a:buFont typeface="Arial" panose="020B0604020202020204" pitchFamily="34" charset="0"/>
              <a:buChar char="•"/>
            </a:pPr>
            <a:r>
              <a:rPr lang="he-IL" sz="2400" dirty="0">
                <a:latin typeface="Calibri" panose="020F0502020204030204" pitchFamily="34" charset="0"/>
                <a:ea typeface="Calibri" panose="020F0502020204030204" pitchFamily="34" charset="0"/>
              </a:rPr>
              <a:t>יש ליצור מערכת המציגה אחת לשנה את השינוי ברוחב המסדרונות עקב תכניות פיתוח שחלקן יצרו את שטחי המסדרון. </a:t>
            </a:r>
          </a:p>
          <a:p>
            <a:pPr marL="342900" indent="-342900" algn="just" rtl="1">
              <a:lnSpc>
                <a:spcPct val="107000"/>
              </a:lnSpc>
              <a:spcAft>
                <a:spcPts val="800"/>
              </a:spcAft>
              <a:buFont typeface="Arial" panose="020B0604020202020204" pitchFamily="34" charset="0"/>
              <a:buChar char="•"/>
            </a:pPr>
            <a:r>
              <a:rPr lang="he-IL" sz="2400" dirty="0">
                <a:effectLst/>
                <a:latin typeface="Calibri" panose="020F0502020204030204" pitchFamily="34" charset="0"/>
                <a:ea typeface="Calibri" panose="020F0502020204030204" pitchFamily="34" charset="0"/>
                <a:cs typeface="Arial" panose="020B0604020202020204" pitchFamily="34" charset="0"/>
              </a:rPr>
              <a:t>פן חברתי בחינת שימוש הציבור בשטחים הפתוחים המוגדרים מסדרונות, פעילות פנאי, ספורט, טיילות </a:t>
            </a:r>
            <a:r>
              <a:rPr lang="he-IL" sz="2400" dirty="0" err="1">
                <a:effectLst/>
                <a:latin typeface="Calibri" panose="020F0502020204030204" pitchFamily="34" charset="0"/>
                <a:ea typeface="Calibri" panose="020F0502020204030204" pitchFamily="34" charset="0"/>
                <a:cs typeface="Arial" panose="020B0604020202020204" pitchFamily="34" charset="0"/>
              </a:rPr>
              <a:t>וכיוב</a:t>
            </a:r>
            <a:r>
              <a:rPr lang="he-IL" sz="2400" dirty="0">
                <a:effectLst/>
                <a:latin typeface="Calibri" panose="020F0502020204030204" pitchFamily="34" charset="0"/>
                <a:ea typeface="Calibri" panose="020F0502020204030204" pitchFamily="34" charset="0"/>
                <a:cs typeface="Arial" panose="020B0604020202020204" pitchFamily="34" charset="0"/>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42906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555117" y="604667"/>
            <a:ext cx="7423848" cy="318161"/>
          </a:xfrm>
        </p:spPr>
        <p:txBody>
          <a:bodyPr/>
          <a:lstStyle/>
          <a:p>
            <a:r>
              <a:rPr lang="he-IL" dirty="0"/>
              <a:t>סיכום</a:t>
            </a:r>
          </a:p>
        </p:txBody>
      </p:sp>
      <p:sp>
        <p:nvSpPr>
          <p:cNvPr id="3" name="מציין מיקום טקסט 2"/>
          <p:cNvSpPr>
            <a:spLocks noGrp="1"/>
          </p:cNvSpPr>
          <p:nvPr>
            <p:ph type="body" sz="quarter" idx="13"/>
          </p:nvPr>
        </p:nvSpPr>
        <p:spPr>
          <a:xfrm>
            <a:off x="-198489" y="1851844"/>
            <a:ext cx="9177454" cy="523875"/>
          </a:xfrm>
        </p:spPr>
        <p:txBody>
          <a:bodyPr>
            <a:noAutofit/>
          </a:bodyPr>
          <a:lstStyle/>
          <a:p>
            <a:r>
              <a:rPr lang="he-IL" sz="2400" b="1" dirty="0"/>
              <a:t>המתכנן:</a:t>
            </a:r>
            <a:r>
              <a:rPr lang="he-IL" sz="2400" dirty="0"/>
              <a:t> עוד עבודה לפנינו.</a:t>
            </a:r>
          </a:p>
          <a:p>
            <a:r>
              <a:rPr lang="he-IL" sz="2400" b="1" dirty="0"/>
              <a:t>האקולוג:</a:t>
            </a:r>
            <a:r>
              <a:rPr lang="he-IL" sz="2400" dirty="0"/>
              <a:t> אנחנו לרשותכם ליעוץ והכוונה אקולוגית.</a:t>
            </a:r>
          </a:p>
          <a:p>
            <a:r>
              <a:rPr lang="he-IL" sz="2400" b="1" dirty="0"/>
              <a:t>הצבי והארנב: </a:t>
            </a:r>
            <a:r>
              <a:rPr lang="he-IL" sz="2400" dirty="0"/>
              <a:t>בהצלחה לכל הארגונים השותפים לתהליך.</a:t>
            </a:r>
          </a:p>
          <a:p>
            <a:r>
              <a:rPr lang="he-IL" sz="2400" b="1" dirty="0"/>
              <a:t>נציגי עולם החי והצומח (היחמור השועל והחבצלת)</a:t>
            </a:r>
            <a:r>
              <a:rPr lang="he-IL" sz="2400" dirty="0"/>
              <a:t>: הצלחתכם הצלחתנו. </a:t>
            </a:r>
          </a:p>
        </p:txBody>
      </p:sp>
      <p:grpSp>
        <p:nvGrpSpPr>
          <p:cNvPr id="8" name="קבוצה 7">
            <a:extLst>
              <a:ext uri="{C183D7F6-B498-43B3-948B-1728B52AA6E4}">
                <adec:decorative xmlns:adec="http://schemas.microsoft.com/office/drawing/2017/decorative" val="1"/>
              </a:ext>
            </a:extLst>
          </p:cNvPr>
          <p:cNvGrpSpPr/>
          <p:nvPr/>
        </p:nvGrpSpPr>
        <p:grpSpPr>
          <a:xfrm>
            <a:off x="106326" y="4224528"/>
            <a:ext cx="6165908" cy="2633472"/>
            <a:chOff x="0" y="4224528"/>
            <a:chExt cx="6165908" cy="2633472"/>
          </a:xfrm>
        </p:grpSpPr>
        <p:pic>
          <p:nvPicPr>
            <p:cNvPr id="5" name="תמונה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224528"/>
              <a:ext cx="2633472" cy="2633472"/>
            </a:xfrm>
            <a:prstGeom prst="rect">
              <a:avLst/>
            </a:prstGeom>
          </p:spPr>
        </p:pic>
        <p:pic>
          <p:nvPicPr>
            <p:cNvPr id="4" name="תמונה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1923092" y="5358963"/>
              <a:ext cx="2118556" cy="1346351"/>
            </a:xfrm>
            <a:prstGeom prst="rect">
              <a:avLst/>
            </a:prstGeom>
          </p:spPr>
        </p:pic>
        <p:pic>
          <p:nvPicPr>
            <p:cNvPr id="3074" name="Picture 2" descr="Gazelle Antelope Horn African Mammal Animal Stock Vector (Royalty Free)  163142279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29959" y="4620446"/>
              <a:ext cx="1935949" cy="2084868"/>
            </a:xfrm>
            <a:prstGeom prst="rect">
              <a:avLst/>
            </a:prstGeom>
            <a:noFill/>
            <a:extLst>
              <a:ext uri="{909E8E84-426E-40DD-AFC4-6F175D3DCCD1}">
                <a14:hiddenFill xmlns:a14="http://schemas.microsoft.com/office/drawing/2010/main">
                  <a:solidFill>
                    <a:srgbClr val="FFFFFF"/>
                  </a:solidFill>
                </a14:hiddenFill>
              </a:ext>
            </a:extLst>
          </p:spPr>
        </p:pic>
        <p:sp>
          <p:nvSpPr>
            <p:cNvPr id="7" name="מלבן 6"/>
            <p:cNvSpPr/>
            <p:nvPr/>
          </p:nvSpPr>
          <p:spPr>
            <a:xfrm>
              <a:off x="3803904" y="6318504"/>
              <a:ext cx="426055"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11" name="קבוצה 10">
            <a:extLst>
              <a:ext uri="{C183D7F6-B498-43B3-948B-1728B52AA6E4}">
                <adec:decorative xmlns:adec="http://schemas.microsoft.com/office/drawing/2017/decorative" val="1"/>
              </a:ext>
            </a:extLst>
          </p:cNvPr>
          <p:cNvGrpSpPr/>
          <p:nvPr/>
        </p:nvGrpSpPr>
        <p:grpSpPr>
          <a:xfrm>
            <a:off x="6272234" y="4723378"/>
            <a:ext cx="2058577" cy="2017131"/>
            <a:chOff x="6234531" y="4688183"/>
            <a:chExt cx="2058577" cy="2017131"/>
          </a:xfrm>
        </p:grpSpPr>
        <p:pic>
          <p:nvPicPr>
            <p:cNvPr id="9" name="תמונה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72234" y="4688183"/>
              <a:ext cx="1308779" cy="1993064"/>
            </a:xfrm>
            <a:prstGeom prst="rect">
              <a:avLst/>
            </a:prstGeom>
          </p:spPr>
        </p:pic>
        <p:sp>
          <p:nvSpPr>
            <p:cNvPr id="10" name="מלבן 9"/>
            <p:cNvSpPr/>
            <p:nvPr/>
          </p:nvSpPr>
          <p:spPr>
            <a:xfrm>
              <a:off x="6234531" y="6451398"/>
              <a:ext cx="2058577" cy="253916"/>
            </a:xfrm>
            <a:prstGeom prst="rect">
              <a:avLst/>
            </a:prstGeom>
          </p:spPr>
          <p:txBody>
            <a:bodyPr wrap="none">
              <a:spAutoFit/>
            </a:bodyPr>
            <a:lstStyle/>
            <a:p>
              <a:r>
                <a:rPr lang="en-US" sz="1050" dirty="0"/>
                <a:t>https://flora.org.il/plants/PANSIC/</a:t>
              </a:r>
              <a:endParaRPr lang="he-IL" sz="1050" dirty="0"/>
            </a:p>
          </p:txBody>
        </p:sp>
      </p:grpSp>
    </p:spTree>
    <p:extLst>
      <p:ext uri="{BB962C8B-B14F-4D97-AF65-F5344CB8AC3E}">
        <p14:creationId xmlns:p14="http://schemas.microsoft.com/office/powerpoint/2010/main" val="2122543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EABFA2B-96E7-23C9-B49A-1285DB434969}"/>
              </a:ext>
            </a:extLst>
          </p:cNvPr>
          <p:cNvSpPr>
            <a:spLocks noGrp="1"/>
          </p:cNvSpPr>
          <p:nvPr>
            <p:ph type="title" idx="4294967295"/>
          </p:nvPr>
        </p:nvSpPr>
        <p:spPr>
          <a:xfrm>
            <a:off x="628650" y="-1325563"/>
            <a:ext cx="7886700" cy="1325563"/>
          </a:xfrm>
        </p:spPr>
        <p:txBody>
          <a:bodyPr vert="horz" lIns="91440" tIns="45720" rIns="91440" bIns="45720" rtlCol="0" anchor="b">
            <a:normAutofit/>
          </a:bodyPr>
          <a:lstStyle/>
          <a:p>
            <a:r>
              <a:rPr lang="he-IL" dirty="0"/>
              <a:t>תודה רבה</a:t>
            </a:r>
          </a:p>
        </p:txBody>
      </p:sp>
    </p:spTree>
    <p:extLst>
      <p:ext uri="{BB962C8B-B14F-4D97-AF65-F5344CB8AC3E}">
        <p14:creationId xmlns:p14="http://schemas.microsoft.com/office/powerpoint/2010/main" val="3222434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594446" y="634163"/>
            <a:ext cx="7423848" cy="318161"/>
          </a:xfrm>
        </p:spPr>
        <p:txBody>
          <a:bodyPr/>
          <a:lstStyle/>
          <a:p>
            <a:r>
              <a:rPr lang="he-IL" dirty="0"/>
              <a:t>הגדרה</a:t>
            </a:r>
          </a:p>
        </p:txBody>
      </p:sp>
      <p:sp>
        <p:nvSpPr>
          <p:cNvPr id="3" name="מציין מיקום טקסט 2"/>
          <p:cNvSpPr>
            <a:spLocks noGrp="1"/>
          </p:cNvSpPr>
          <p:nvPr>
            <p:ph type="body" sz="quarter" idx="13"/>
          </p:nvPr>
        </p:nvSpPr>
        <p:spPr>
          <a:xfrm>
            <a:off x="2651760" y="1982862"/>
            <a:ext cx="6366534" cy="523875"/>
          </a:xfrm>
        </p:spPr>
        <p:txBody>
          <a:bodyPr>
            <a:noAutofit/>
          </a:bodyPr>
          <a:lstStyle/>
          <a:p>
            <a:r>
              <a:rPr lang="he-IL" sz="2000" dirty="0"/>
              <a:t>מסדרונות אקולוגיים בהגדרתם הקלאסית הם חוליה המקשרת בין שני שטחים טבעיים המקימים מערכות אקולוגיות ובהן אוכלוסיות ברות קיימא. </a:t>
            </a:r>
          </a:p>
          <a:p>
            <a:r>
              <a:rPr lang="he-IL" sz="2000" dirty="0"/>
              <a:t>המסדרונות מעצם הגדרתם "מסדרונות" הם צרים וארוכים. </a:t>
            </a:r>
          </a:p>
        </p:txBody>
      </p:sp>
      <p:pic>
        <p:nvPicPr>
          <p:cNvPr id="7" name="תמונה 6" descr="מפת שטחים פתוחים טבעיים ושטחי חקלאות"/>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444752"/>
            <a:ext cx="2698139" cy="5413248"/>
          </a:xfrm>
          <a:prstGeom prst="rect">
            <a:avLst/>
          </a:prstGeom>
          <a:solidFill>
            <a:schemeClr val="bg1"/>
          </a:solidFill>
        </p:spPr>
      </p:pic>
    </p:spTree>
    <p:extLst>
      <p:ext uri="{BB962C8B-B14F-4D97-AF65-F5344CB8AC3E}">
        <p14:creationId xmlns:p14="http://schemas.microsoft.com/office/powerpoint/2010/main" val="4141916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301996" y="481976"/>
            <a:ext cx="7423848" cy="318161"/>
          </a:xfrm>
        </p:spPr>
        <p:txBody>
          <a:bodyPr/>
          <a:lstStyle/>
          <a:p>
            <a:r>
              <a:rPr lang="he-IL" dirty="0"/>
              <a:t>מסדרונות</a:t>
            </a:r>
          </a:p>
        </p:txBody>
      </p:sp>
      <p:sp>
        <p:nvSpPr>
          <p:cNvPr id="3" name="מציין מיקום טקסט 2"/>
          <p:cNvSpPr>
            <a:spLocks noGrp="1"/>
          </p:cNvSpPr>
          <p:nvPr>
            <p:ph type="body" sz="quarter" idx="13"/>
          </p:nvPr>
        </p:nvSpPr>
        <p:spPr/>
        <p:txBody>
          <a:bodyPr/>
          <a:lstStyle/>
          <a:p>
            <a:endParaRPr lang="he-IL"/>
          </a:p>
        </p:txBody>
      </p:sp>
      <p:pic>
        <p:nvPicPr>
          <p:cNvPr id="5" name="תמונה 4" descr="תלמידים במסדרון של בית הספר"/>
          <p:cNvPicPr>
            <a:picLocks noChangeAspect="1"/>
          </p:cNvPicPr>
          <p:nvPr/>
        </p:nvPicPr>
        <p:blipFill>
          <a:blip r:embed="rId2"/>
          <a:stretch>
            <a:fillRect/>
          </a:stretch>
        </p:blipFill>
        <p:spPr>
          <a:xfrm>
            <a:off x="319159" y="1755492"/>
            <a:ext cx="4286250" cy="2847975"/>
          </a:xfrm>
          <a:prstGeom prst="rect">
            <a:avLst/>
          </a:prstGeom>
        </p:spPr>
      </p:pic>
      <p:pic>
        <p:nvPicPr>
          <p:cNvPr id="6" name="תמונה 5">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05990" y="838395"/>
            <a:ext cx="4265401" cy="2847975"/>
          </a:xfrm>
          <a:prstGeom prst="rect">
            <a:avLst/>
          </a:prstGeom>
        </p:spPr>
      </p:pic>
      <p:pic>
        <p:nvPicPr>
          <p:cNvPr id="7" name="תמונה 6">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541573" y="4248504"/>
            <a:ext cx="4022886" cy="2252816"/>
          </a:xfrm>
          <a:prstGeom prst="rect">
            <a:avLst/>
          </a:prstGeom>
        </p:spPr>
      </p:pic>
    </p:spTree>
    <p:extLst>
      <p:ext uri="{BB962C8B-B14F-4D97-AF65-F5344CB8AC3E}">
        <p14:creationId xmlns:p14="http://schemas.microsoft.com/office/powerpoint/2010/main" val="3993073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טקסט 2"/>
          <p:cNvSpPr>
            <a:spLocks noGrp="1"/>
          </p:cNvSpPr>
          <p:nvPr>
            <p:ph type="body" sz="quarter" idx="13"/>
          </p:nvPr>
        </p:nvSpPr>
        <p:spPr/>
        <p:txBody>
          <a:bodyPr/>
          <a:lstStyle/>
          <a:p>
            <a:endParaRPr lang="he-IL" dirty="0"/>
          </a:p>
        </p:txBody>
      </p:sp>
      <p:pic>
        <p:nvPicPr>
          <p:cNvPr id="4" name="תמונה 3" descr="מפת מסדרונות אקולוגיים"/>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11506" y="1350963"/>
            <a:ext cx="2210329" cy="5425920"/>
          </a:xfrm>
          <a:prstGeom prst="rect">
            <a:avLst/>
          </a:prstGeom>
        </p:spPr>
      </p:pic>
      <p:grpSp>
        <p:nvGrpSpPr>
          <p:cNvPr id="7" name="קבוצה 6">
            <a:extLst>
              <a:ext uri="{C183D7F6-B498-43B3-948B-1728B52AA6E4}">
                <adec:decorative xmlns:adec="http://schemas.microsoft.com/office/drawing/2017/decorative" val="1"/>
              </a:ext>
            </a:extLst>
          </p:cNvPr>
          <p:cNvGrpSpPr/>
          <p:nvPr/>
        </p:nvGrpSpPr>
        <p:grpSpPr>
          <a:xfrm>
            <a:off x="3541573" y="1012723"/>
            <a:ext cx="2318453" cy="6091083"/>
            <a:chOff x="6695661" y="1030809"/>
            <a:chExt cx="2374710" cy="6091064"/>
          </a:xfrm>
        </p:grpSpPr>
        <p:pic>
          <p:nvPicPr>
            <p:cNvPr id="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69113" y="1350963"/>
              <a:ext cx="1957387" cy="331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תמונה 8"/>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695661" y="1030809"/>
              <a:ext cx="2374710" cy="6091064"/>
            </a:xfrm>
            <a:prstGeom prst="rect">
              <a:avLst/>
            </a:prstGeom>
          </p:spPr>
        </p:pic>
      </p:grpSp>
      <p:pic>
        <p:nvPicPr>
          <p:cNvPr id="10" name="Picture 3">
            <a:extLst>
              <a:ext uri="{C183D7F6-B498-43B3-948B-1728B52AA6E4}">
                <adec:decorative xmlns:adec="http://schemas.microsoft.com/office/drawing/2017/decorative" val="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18478450">
            <a:off x="369929" y="1753617"/>
            <a:ext cx="2584437" cy="3140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כותרת 10"/>
          <p:cNvSpPr>
            <a:spLocks noGrp="1"/>
          </p:cNvSpPr>
          <p:nvPr>
            <p:ph type="title" idx="4294967295"/>
          </p:nvPr>
        </p:nvSpPr>
        <p:spPr>
          <a:xfrm>
            <a:off x="1986115" y="206034"/>
            <a:ext cx="6997133" cy="11449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he-IL" sz="3200" b="1" i="0" u="none" strike="noStrike" kern="1200" cap="none" spc="0" normalizeH="0" baseline="0" noProof="0" dirty="0">
                <a:ln>
                  <a:noFill/>
                </a:ln>
                <a:solidFill>
                  <a:srgbClr val="FFC000"/>
                </a:solidFill>
                <a:effectLst/>
                <a:uLnTx/>
                <a:uFillTx/>
                <a:latin typeface="+mj-lt"/>
                <a:ea typeface="+mj-ea"/>
                <a:cs typeface="+mn-cs"/>
              </a:rPr>
              <a:t>מסדרונות אקולוגיים בשטחים הפתוחים: כלי לשמירת טבע</a:t>
            </a:r>
          </a:p>
        </p:txBody>
      </p:sp>
    </p:spTree>
    <p:extLst>
      <p:ext uri="{BB962C8B-B14F-4D97-AF65-F5344CB8AC3E}">
        <p14:creationId xmlns:p14="http://schemas.microsoft.com/office/powerpoint/2010/main" val="521506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סוגים של מסדרונות אקולוגיים. עניין של פרשנות"/>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31689" y="1311792"/>
            <a:ext cx="3223743" cy="2149163"/>
          </a:xfrm>
          <a:prstGeom prst="rect">
            <a:avLst/>
          </a:prstGeom>
        </p:spPr>
      </p:pic>
      <p:grpSp>
        <p:nvGrpSpPr>
          <p:cNvPr id="6" name="קבוצה 5">
            <a:extLst>
              <a:ext uri="{C183D7F6-B498-43B3-948B-1728B52AA6E4}">
                <adec:decorative xmlns:adec="http://schemas.microsoft.com/office/drawing/2017/decorative" val="1"/>
              </a:ext>
            </a:extLst>
          </p:cNvPr>
          <p:cNvGrpSpPr/>
          <p:nvPr/>
        </p:nvGrpSpPr>
        <p:grpSpPr>
          <a:xfrm>
            <a:off x="51938" y="3852966"/>
            <a:ext cx="3126658" cy="2403648"/>
            <a:chOff x="206478" y="3820170"/>
            <a:chExt cx="4257367" cy="2954255"/>
          </a:xfrm>
        </p:grpSpPr>
        <p:sp>
          <p:nvSpPr>
            <p:cNvPr id="5" name="מלבן 4"/>
            <p:cNvSpPr/>
            <p:nvPr/>
          </p:nvSpPr>
          <p:spPr>
            <a:xfrm>
              <a:off x="206478" y="6427112"/>
              <a:ext cx="4257367" cy="347313"/>
            </a:xfrm>
            <a:prstGeom prst="rect">
              <a:avLst/>
            </a:prstGeom>
          </p:spPr>
          <p:txBody>
            <a:bodyPr wrap="square">
              <a:spAutoFit/>
            </a:bodyPr>
            <a:lstStyle/>
            <a:p>
              <a:r>
                <a:rPr lang="en-US" sz="800" dirty="0"/>
                <a:t>https://www.ayalonhw.co.il/wp-content/uploads/2021/04/%D7%A0%D7%A1%D7%A4%D7%97-%D7%91%D7%99%D7%95%D7%91-%D7%95%D7%A0%D7%99%D7%A7%D7%95%D7%96.pdf</a:t>
              </a:r>
              <a:endParaRPr lang="he-IL" sz="800" dirty="0"/>
            </a:p>
          </p:txBody>
        </p:sp>
        <p:pic>
          <p:nvPicPr>
            <p:cNvPr id="1026" name="Picture 2" descr="003-073-97710 כביש 57 - מחלף השרון - דו&amp;amp;quot;ח הידרולוגי"/>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82114" y="3820170"/>
              <a:ext cx="3404983" cy="2606942"/>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4" descr="מטע בממשק משמר קרקע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938" y="1335908"/>
            <a:ext cx="2533946" cy="1897744"/>
          </a:xfrm>
          <a:prstGeom prst="rect">
            <a:avLst/>
          </a:prstGeom>
          <a:noFill/>
          <a:ln w="9525">
            <a:solidFill>
              <a:srgbClr val="000000"/>
            </a:solidFill>
            <a:miter lim="800000"/>
            <a:headEnd/>
            <a:tailEnd/>
          </a:ln>
        </p:spPr>
      </p:pic>
      <p:pic>
        <p:nvPicPr>
          <p:cNvPr id="9" name="מציין מיקום תוכן 3">
            <a:extLs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40283" y="4447105"/>
            <a:ext cx="3215149" cy="2143433"/>
          </a:xfrm>
          <a:prstGeom prst="rect">
            <a:avLst/>
          </a:prstGeom>
        </p:spPr>
      </p:pic>
      <p:grpSp>
        <p:nvGrpSpPr>
          <p:cNvPr id="11" name="קבוצה 10">
            <a:extLst>
              <a:ext uri="{C183D7F6-B498-43B3-948B-1728B52AA6E4}">
                <adec:decorative xmlns:adec="http://schemas.microsoft.com/office/drawing/2017/decorative" val="1"/>
              </a:ext>
            </a:extLst>
          </p:cNvPr>
          <p:cNvGrpSpPr/>
          <p:nvPr/>
        </p:nvGrpSpPr>
        <p:grpSpPr>
          <a:xfrm>
            <a:off x="5562497" y="2474804"/>
            <a:ext cx="3254950" cy="1972301"/>
            <a:chOff x="5520813" y="2576053"/>
            <a:chExt cx="3254950" cy="1972301"/>
          </a:xfrm>
        </p:grpSpPr>
        <p:pic>
          <p:nvPicPr>
            <p:cNvPr id="7" name="תמונה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589738" y="2576053"/>
              <a:ext cx="3186025" cy="1789470"/>
            </a:xfrm>
            <a:prstGeom prst="rect">
              <a:avLst/>
            </a:prstGeom>
          </p:spPr>
        </p:pic>
        <p:sp>
          <p:nvSpPr>
            <p:cNvPr id="10" name="מלבן 9"/>
            <p:cNvSpPr/>
            <p:nvPr/>
          </p:nvSpPr>
          <p:spPr>
            <a:xfrm>
              <a:off x="5520813" y="4317522"/>
              <a:ext cx="3057932" cy="230832"/>
            </a:xfrm>
            <a:prstGeom prst="rect">
              <a:avLst/>
            </a:prstGeom>
          </p:spPr>
          <p:txBody>
            <a:bodyPr wrap="square">
              <a:spAutoFit/>
            </a:bodyPr>
            <a:lstStyle/>
            <a:p>
              <a:r>
                <a:rPr lang="en-US" sz="900" dirty="0"/>
                <a:t>https://www.iberdrola.com/sustainability/green-corridor</a:t>
              </a:r>
              <a:endParaRPr lang="he-IL" sz="900" dirty="0"/>
            </a:p>
          </p:txBody>
        </p:sp>
      </p:grpSp>
      <p:sp>
        <p:nvSpPr>
          <p:cNvPr id="13" name="כותרת 12"/>
          <p:cNvSpPr>
            <a:spLocks noGrp="1"/>
          </p:cNvSpPr>
          <p:nvPr>
            <p:ph type="title" idx="4294967295"/>
          </p:nvPr>
        </p:nvSpPr>
        <p:spPr>
          <a:xfrm>
            <a:off x="1986115" y="206034"/>
            <a:ext cx="6997133" cy="11449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he-IL" sz="3200" b="1" i="0" u="none" strike="noStrike" kern="1200" cap="none" spc="0" normalizeH="0" baseline="0" noProof="0" dirty="0">
                <a:ln>
                  <a:noFill/>
                </a:ln>
                <a:solidFill>
                  <a:srgbClr val="FFC000"/>
                </a:solidFill>
                <a:effectLst/>
                <a:uLnTx/>
                <a:uFillTx/>
                <a:latin typeface="+mj-lt"/>
                <a:ea typeface="+mj-ea"/>
                <a:cs typeface="+mn-cs"/>
              </a:rPr>
              <a:t>פרשנות</a:t>
            </a:r>
          </a:p>
        </p:txBody>
      </p:sp>
    </p:spTree>
    <p:extLst>
      <p:ext uri="{BB962C8B-B14F-4D97-AF65-F5344CB8AC3E}">
        <p14:creationId xmlns:p14="http://schemas.microsoft.com/office/powerpoint/2010/main" val="321856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446962" y="676656"/>
            <a:ext cx="7423848" cy="318161"/>
          </a:xfrm>
        </p:spPr>
        <p:txBody>
          <a:bodyPr/>
          <a:lstStyle/>
          <a:p>
            <a:r>
              <a:rPr lang="he-IL" dirty="0"/>
              <a:t>פרשנות</a:t>
            </a:r>
          </a:p>
        </p:txBody>
      </p:sp>
      <p:sp>
        <p:nvSpPr>
          <p:cNvPr id="3" name="מציין מיקום טקסט 2"/>
          <p:cNvSpPr>
            <a:spLocks noGrp="1"/>
          </p:cNvSpPr>
          <p:nvPr>
            <p:ph type="body" sz="quarter" idx="13"/>
          </p:nvPr>
        </p:nvSpPr>
        <p:spPr/>
        <p:txBody>
          <a:bodyPr/>
          <a:lstStyle/>
          <a:p>
            <a:endParaRPr lang="he-IL"/>
          </a:p>
        </p:txBody>
      </p:sp>
      <p:pic>
        <p:nvPicPr>
          <p:cNvPr id="4" name="תמונה 3" descr="קריקטורה שמייצגת שלכל אחד יכולה להיות פרשנות אחרת"/>
          <p:cNvPicPr>
            <a:picLocks noChangeAspect="1"/>
          </p:cNvPicPr>
          <p:nvPr/>
        </p:nvPicPr>
        <p:blipFill>
          <a:blip r:embed="rId2"/>
          <a:stretch>
            <a:fillRect/>
          </a:stretch>
        </p:blipFill>
        <p:spPr>
          <a:xfrm>
            <a:off x="531529" y="1833005"/>
            <a:ext cx="8339281" cy="4348339"/>
          </a:xfrm>
          <a:prstGeom prst="rect">
            <a:avLst/>
          </a:prstGeom>
        </p:spPr>
      </p:pic>
    </p:spTree>
    <p:extLst>
      <p:ext uri="{BB962C8B-B14F-4D97-AF65-F5344CB8AC3E}">
        <p14:creationId xmlns:p14="http://schemas.microsoft.com/office/powerpoint/2010/main" val="3961583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מפת מסדרונות אקולוגיים 201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85929" y="1341425"/>
            <a:ext cx="3899831" cy="5516575"/>
          </a:xfrm>
          <a:prstGeom prst="rect">
            <a:avLst/>
          </a:prstGeom>
          <a:noFill/>
          <a:extLst>
            <a:ext uri="{909E8E84-426E-40DD-AFC4-6F175D3DCCD1}">
              <a14:hiddenFill xmlns:a14="http://schemas.microsoft.com/office/drawing/2010/main">
                <a:solidFill>
                  <a:srgbClr val="FFFFFF"/>
                </a:solidFill>
              </a14:hiddenFill>
            </a:ext>
          </a:extLst>
        </p:spPr>
      </p:pic>
      <p:pic>
        <p:nvPicPr>
          <p:cNvPr id="8" name="תמונה 7" descr="תשריט_להצגת_שינויים"/>
          <p:cNvPicPr/>
          <p:nvPr/>
        </p:nvPicPr>
        <p:blipFill>
          <a:blip r:embed="rId3" cstate="email">
            <a:extLst>
              <a:ext uri="{28A0092B-C50C-407E-A947-70E740481C1C}">
                <a14:useLocalDpi xmlns:a14="http://schemas.microsoft.com/office/drawing/2010/main"/>
              </a:ext>
            </a:extLst>
          </a:blip>
          <a:srcRect/>
          <a:stretch>
            <a:fillRect/>
          </a:stretch>
        </p:blipFill>
        <p:spPr bwMode="auto">
          <a:xfrm>
            <a:off x="1456660" y="1289304"/>
            <a:ext cx="2511837" cy="5568696"/>
          </a:xfrm>
          <a:prstGeom prst="rect">
            <a:avLst/>
          </a:prstGeom>
          <a:noFill/>
          <a:ln>
            <a:noFill/>
          </a:ln>
        </p:spPr>
      </p:pic>
      <p:sp>
        <p:nvSpPr>
          <p:cNvPr id="10" name="כותרת 1"/>
          <p:cNvSpPr txBox="1">
            <a:spLocks noGrp="1"/>
          </p:cNvSpPr>
          <p:nvPr>
            <p:ph type="title" idx="4294967295"/>
          </p:nvPr>
        </p:nvSpPr>
        <p:spPr>
          <a:xfrm>
            <a:off x="1061332" y="629561"/>
            <a:ext cx="7985907" cy="3392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r" defTabSz="914400" rtl="0" eaLnBrk="1" latinLnBrk="0" hangingPunct="1">
              <a:lnSpc>
                <a:spcPct val="90000"/>
              </a:lnSpc>
              <a:spcBef>
                <a:spcPct val="0"/>
              </a:spcBef>
              <a:buNone/>
              <a:defRPr sz="3800" b="1" kern="1200">
                <a:solidFill>
                  <a:srgbClr val="49BDF0"/>
                </a:solidFill>
                <a:latin typeface="+mj-lt"/>
                <a:ea typeface="+mj-ea"/>
                <a:cs typeface="+mn-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he-IL" sz="3200" b="1" i="0" u="none" strike="noStrike" kern="1200" cap="none" spc="0" normalizeH="0" baseline="0" noProof="0" dirty="0">
                <a:ln>
                  <a:noFill/>
                </a:ln>
                <a:solidFill>
                  <a:srgbClr val="49BDF0"/>
                </a:solidFill>
                <a:effectLst/>
                <a:uLnTx/>
                <a:uFillTx/>
                <a:latin typeface="+mj-lt"/>
                <a:ea typeface="+mj-ea"/>
                <a:cs typeface="+mn-cs"/>
              </a:rPr>
              <a:t>מסדרונות עד 2018</a:t>
            </a:r>
          </a:p>
        </p:txBody>
      </p:sp>
    </p:spTree>
    <p:extLst>
      <p:ext uri="{BB962C8B-B14F-4D97-AF65-F5344CB8AC3E}">
        <p14:creationId xmlns:p14="http://schemas.microsoft.com/office/powerpoint/2010/main" val="3511985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1575773" y="636764"/>
            <a:ext cx="7423848" cy="318161"/>
          </a:xfrm>
        </p:spPr>
        <p:txBody>
          <a:bodyPr/>
          <a:lstStyle/>
          <a:p>
            <a:pPr rtl="1">
              <a:lnSpc>
                <a:spcPct val="107000"/>
              </a:lnSpc>
              <a:spcAft>
                <a:spcPts val="800"/>
              </a:spcAft>
              <a:tabLst>
                <a:tab pos="572770" algn="l"/>
                <a:tab pos="3059430" algn="ctr"/>
              </a:tabLst>
            </a:pPr>
            <a:r>
              <a:rPr lang="he-IL" dirty="0">
                <a:latin typeface="Calibri" panose="020F0502020204030204" pitchFamily="34" charset="0"/>
                <a:ea typeface="Times New Roman" panose="02020603050405020304" pitchFamily="18" charset="0"/>
              </a:rPr>
              <a:t>מקל ההובלה עובר לוועדות המחוזיות</a:t>
            </a:r>
            <a:endParaRPr lang="en-US" sz="3200" dirty="0">
              <a:latin typeface="Calibri" panose="020F0502020204030204" pitchFamily="34" charset="0"/>
              <a:ea typeface="Times New Roman" panose="02020603050405020304" pitchFamily="18" charset="0"/>
              <a:cs typeface="Arial" panose="020B0604020202020204" pitchFamily="34" charset="0"/>
            </a:endParaRPr>
          </a:p>
        </p:txBody>
      </p:sp>
      <p:pic>
        <p:nvPicPr>
          <p:cNvPr id="2049" name="Picture 12">
            <a:extLst>
              <a:ext uri="{C183D7F6-B498-43B3-948B-1728B52AA6E4}">
                <adec:decorative xmlns:adec="http://schemas.microsoft.com/office/drawing/2017/decorative" val="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6326" y="3595207"/>
            <a:ext cx="3553251" cy="123346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a:extLs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07270" y="4772873"/>
            <a:ext cx="808407" cy="67761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4">
            <a:extLs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77455" y="4608687"/>
            <a:ext cx="837742" cy="84180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p:cNvSpPr>
            <a:spLocks noChangeArrowheads="1"/>
          </p:cNvSpPr>
          <p:nvPr/>
        </p:nvSpPr>
        <p:spPr bwMode="auto">
          <a:xfrm>
            <a:off x="887028" y="2320797"/>
            <a:ext cx="330411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16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David" pitchFamily="2" charset="-79"/>
              </a:rPr>
              <a:t>תכנית מתאר מחוזית - מחוז המרכז</a:t>
            </a:r>
            <a:endParaRPr kumimoji="0" lang="en-US" altLang="he-IL" sz="1600" b="0" i="0" u="none" strike="noStrike" cap="none" normalizeH="0" baseline="0" dirty="0">
              <a:ln>
                <a:noFill/>
              </a:ln>
              <a:solidFill>
                <a:schemeClr val="tx1"/>
              </a:solidFill>
              <a:effectLst/>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16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David" pitchFamily="2" charset="-79"/>
              </a:rPr>
              <a:t>תמ"מ</a:t>
            </a:r>
            <a:r>
              <a:rPr kumimoji="0" lang="he-IL" altLang="he-IL" sz="16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David" pitchFamily="2" charset="-79"/>
              </a:rPr>
              <a:t> 3/ 21 - שינוי מס' 50</a:t>
            </a:r>
            <a:endParaRPr kumimoji="0" lang="en-US" altLang="he-IL" sz="1600" b="0" i="0" u="none" strike="noStrike" cap="none" normalizeH="0" baseline="0" dirty="0">
              <a:ln>
                <a:noFill/>
              </a:ln>
              <a:solidFill>
                <a:schemeClr val="tx1"/>
              </a:solidFill>
              <a:effectLst/>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16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David" pitchFamily="2" charset="-79"/>
              </a:rPr>
              <a:t>קביעת הוראות למסדרון האקולוגי המחוזי</a:t>
            </a:r>
            <a:endParaRPr kumimoji="0" lang="en-US" altLang="he-IL" sz="1600" b="0" i="0" u="none" strike="noStrike" cap="none" normalizeH="0" baseline="0" dirty="0">
              <a:ln>
                <a:noFill/>
              </a:ln>
              <a:solidFill>
                <a:schemeClr val="tx1"/>
              </a:solidFill>
              <a:effectLst/>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16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David" pitchFamily="2" charset="-79"/>
              </a:rPr>
              <a:t>הוראות התכנית</a:t>
            </a:r>
            <a:endParaRPr kumimoji="0" lang="en-US" altLang="he-IL" sz="1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he-IL"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7" name="Rectangle 7"/>
          <p:cNvSpPr>
            <a:spLocks noChangeArrowheads="1"/>
          </p:cNvSpPr>
          <p:nvPr/>
        </p:nvSpPr>
        <p:spPr bwMode="auto">
          <a:xfrm>
            <a:off x="958291" y="5450490"/>
            <a:ext cx="329128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he-IL" sz="1600" b="0" i="0" u="none" strike="noStrike" cap="none" normalizeH="0" baseline="0" dirty="0">
              <a:ln>
                <a:noFill/>
              </a:ln>
              <a:solidFill>
                <a:schemeClr val="tx1"/>
              </a:solidFill>
              <a:effectLst/>
              <a:latin typeface="Arial" panose="020B0604020202020204"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16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David" pitchFamily="2" charset="-79"/>
              </a:rPr>
              <a:t>"כי האדם עץ השדה"</a:t>
            </a:r>
          </a:p>
          <a:p>
            <a:pPr marL="0" marR="0" lvl="0" indent="0" algn="ctr" defTabSz="914400" rtl="1" eaLnBrk="0" fontAlgn="base" latinLnBrk="0" hangingPunct="0">
              <a:lnSpc>
                <a:spcPct val="100000"/>
              </a:lnSpc>
              <a:spcBef>
                <a:spcPct val="0"/>
              </a:spcBef>
              <a:spcAft>
                <a:spcPct val="0"/>
              </a:spcAft>
              <a:buClrTx/>
              <a:buSzTx/>
              <a:buFontTx/>
              <a:buNone/>
              <a:tabLst/>
            </a:pPr>
            <a:endParaRPr kumimoji="0" lang="en-US" altLang="he-IL" sz="1600" b="0" i="0" u="none" strike="noStrike" cap="none" normalizeH="0" baseline="0" dirty="0">
              <a:ln>
                <a:noFill/>
              </a:ln>
              <a:solidFill>
                <a:schemeClr val="tx1"/>
              </a:solidFill>
              <a:effectLst/>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16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David" pitchFamily="2" charset="-79"/>
              </a:rPr>
              <a:t>אוקטובר 2020 – העברה למועצה הארצית</a:t>
            </a:r>
            <a:endParaRPr kumimoji="0" lang="he-IL" altLang="he-IL"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8" name="מלבן 7"/>
          <p:cNvSpPr/>
          <p:nvPr/>
        </p:nvSpPr>
        <p:spPr>
          <a:xfrm>
            <a:off x="1122247" y="1685007"/>
            <a:ext cx="3053720" cy="461665"/>
          </a:xfrm>
          <a:prstGeom prst="rect">
            <a:avLst/>
          </a:prstGeom>
        </p:spPr>
        <p:txBody>
          <a:bodyPr wrap="none">
            <a:spAutoFit/>
          </a:bodyPr>
          <a:lstStyle/>
          <a:p>
            <a:pPr marL="55245" marR="0" algn="ctr" rtl="1">
              <a:lnSpc>
                <a:spcPct val="150000"/>
              </a:lnSpc>
              <a:spcBef>
                <a:spcPts val="0"/>
              </a:spcBef>
              <a:spcAft>
                <a:spcPts val="1000"/>
              </a:spcAft>
            </a:pPr>
            <a:r>
              <a:rPr lang="he-IL" sz="1600" b="1" dirty="0">
                <a:latin typeface="Arial" panose="020B0604020202020204" pitchFamily="34" charset="0"/>
                <a:ea typeface="Calibri" panose="020F0502020204030204" pitchFamily="34" charset="0"/>
                <a:cs typeface="David" pitchFamily="2" charset="-79"/>
              </a:rPr>
              <a:t>חוק התכנון והבניה, </a:t>
            </a:r>
            <a:r>
              <a:rPr lang="he-IL" sz="1600" b="1" dirty="0" err="1">
                <a:latin typeface="Arial" panose="020B0604020202020204" pitchFamily="34" charset="0"/>
                <a:ea typeface="Calibri" panose="020F0502020204030204" pitchFamily="34" charset="0"/>
                <a:cs typeface="David" pitchFamily="2" charset="-79"/>
              </a:rPr>
              <a:t>התשכ"ה</a:t>
            </a:r>
            <a:r>
              <a:rPr lang="he-IL" sz="1600" b="1" dirty="0">
                <a:latin typeface="Arial" panose="020B0604020202020204" pitchFamily="34" charset="0"/>
                <a:ea typeface="Calibri" panose="020F0502020204030204" pitchFamily="34" charset="0"/>
                <a:cs typeface="David" pitchFamily="2" charset="-79"/>
              </a:rPr>
              <a:t> – 1965</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2057" name="Picture 9" descr="מרוץ שליחים">
            <a:extLst>
              <a:ext uri="{C183D7F6-B498-43B3-948B-1728B52AA6E4}">
                <adec:decorative xmlns:adec="http://schemas.microsoft.com/office/drawing/2017/decorative" val="0"/>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454470" y="1516383"/>
            <a:ext cx="2119849" cy="1588324"/>
          </a:xfrm>
          <a:prstGeom prst="rect">
            <a:avLst/>
          </a:prstGeom>
          <a:noFill/>
          <a:extLst>
            <a:ext uri="{909E8E84-426E-40DD-AFC4-6F175D3DCCD1}">
              <a14:hiddenFill xmlns:a14="http://schemas.microsoft.com/office/drawing/2010/main">
                <a:solidFill>
                  <a:srgbClr val="FFFFFF"/>
                </a:solidFill>
              </a14:hiddenFill>
            </a:ext>
          </a:extLst>
        </p:spPr>
      </p:pic>
      <p:sp>
        <p:nvSpPr>
          <p:cNvPr id="10" name="מלבן 9"/>
          <p:cNvSpPr/>
          <p:nvPr/>
        </p:nvSpPr>
        <p:spPr>
          <a:xfrm>
            <a:off x="5152143" y="3888774"/>
            <a:ext cx="3891022" cy="1477328"/>
          </a:xfrm>
          <a:prstGeom prst="rect">
            <a:avLst/>
          </a:prstGeom>
        </p:spPr>
        <p:txBody>
          <a:bodyPr wrap="square">
            <a:spAutoFit/>
          </a:bodyPr>
          <a:lstStyle/>
          <a:p>
            <a:pPr algn="r"/>
            <a:r>
              <a:rPr lang="he-IL" dirty="0" err="1"/>
              <a:t>תמ"מ</a:t>
            </a:r>
            <a:r>
              <a:rPr lang="he-IL" dirty="0"/>
              <a:t> 6 שינוי מספר 20 – מסדרונות אקולוגיים מחוז חיפה</a:t>
            </a:r>
          </a:p>
          <a:p>
            <a:pPr algn="r"/>
            <a:endParaRPr lang="he-IL" dirty="0"/>
          </a:p>
          <a:p>
            <a:pPr algn="r"/>
            <a:r>
              <a:rPr lang="he-IL" dirty="0" err="1"/>
              <a:t>תמ"מ</a:t>
            </a:r>
            <a:r>
              <a:rPr lang="he-IL" dirty="0"/>
              <a:t> 14/4 שינוי 92 – מסדרונות אקולוגיים נפת אשקלון באר שבע והערבה</a:t>
            </a:r>
          </a:p>
        </p:txBody>
      </p:sp>
      <p:sp>
        <p:nvSpPr>
          <p:cNvPr id="11" name="TextBox 10"/>
          <p:cNvSpPr txBox="1"/>
          <p:nvPr/>
        </p:nvSpPr>
        <p:spPr>
          <a:xfrm>
            <a:off x="6149163" y="5619767"/>
            <a:ext cx="2894002" cy="369332"/>
          </a:xfrm>
          <a:prstGeom prst="rect">
            <a:avLst/>
          </a:prstGeom>
          <a:noFill/>
        </p:spPr>
        <p:txBody>
          <a:bodyPr wrap="square" rtlCol="1">
            <a:spAutoFit/>
          </a:bodyPr>
          <a:lstStyle/>
          <a:p>
            <a:pPr algn="r" rtl="1"/>
            <a:r>
              <a:rPr lang="he-IL" dirty="0"/>
              <a:t>צפון וירושלים בתהליך מיפוי</a:t>
            </a:r>
          </a:p>
        </p:txBody>
      </p:sp>
    </p:spTree>
    <p:extLst>
      <p:ext uri="{BB962C8B-B14F-4D97-AF65-F5344CB8AC3E}">
        <p14:creationId xmlns:p14="http://schemas.microsoft.com/office/powerpoint/2010/main" val="561441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 name="Title 14"/>
          <p:cNvSpPr>
            <a:spLocks noGrp="1"/>
          </p:cNvSpPr>
          <p:nvPr>
            <p:ph type="title"/>
          </p:nvPr>
        </p:nvSpPr>
        <p:spPr>
          <a:xfrm>
            <a:off x="1446962" y="712821"/>
            <a:ext cx="7423848" cy="318161"/>
          </a:xfrm>
        </p:spPr>
        <p:txBody>
          <a:bodyPr/>
          <a:lstStyle/>
          <a:p>
            <a:pPr rtl="1">
              <a:lnSpc>
                <a:spcPct val="107000"/>
              </a:lnSpc>
              <a:spcAft>
                <a:spcPts val="800"/>
              </a:spcAft>
              <a:tabLst>
                <a:tab pos="572770" algn="l"/>
                <a:tab pos="3059430" algn="ctr"/>
              </a:tabLst>
            </a:pPr>
            <a:r>
              <a:rPr lang="he-IL" dirty="0">
                <a:latin typeface="Calibri" panose="020F0502020204030204" pitchFamily="34" charset="0"/>
                <a:ea typeface="Times New Roman" panose="02020603050405020304" pitchFamily="18" charset="0"/>
              </a:rPr>
              <a:t>העברת המקל לוועדות המחוזיות</a:t>
            </a:r>
            <a:endParaRPr lang="en-US" sz="3200" dirty="0">
              <a:latin typeface="Calibri" panose="020F0502020204030204" pitchFamily="34" charset="0"/>
              <a:ea typeface="Times New Roman" panose="02020603050405020304" pitchFamily="18" charset="0"/>
              <a:cs typeface="Arial" panose="020B0604020202020204" pitchFamily="34" charset="0"/>
            </a:endParaRPr>
          </a:p>
        </p:txBody>
      </p:sp>
      <p:sp>
        <p:nvSpPr>
          <p:cNvPr id="2" name="מלבן 1"/>
          <p:cNvSpPr/>
          <p:nvPr/>
        </p:nvSpPr>
        <p:spPr>
          <a:xfrm>
            <a:off x="245807" y="1698632"/>
            <a:ext cx="8514735" cy="4154984"/>
          </a:xfrm>
          <a:prstGeom prst="rect">
            <a:avLst/>
          </a:prstGeom>
        </p:spPr>
        <p:txBody>
          <a:bodyPr wrap="square">
            <a:spAutoFit/>
          </a:bodyPr>
          <a:lstStyle/>
          <a:p>
            <a:pPr algn="r" rtl="1"/>
            <a:r>
              <a:rPr lang="he-IL" sz="2400" dirty="0">
                <a:latin typeface="Calibri" panose="020F0502020204030204" pitchFamily="34" charset="0"/>
                <a:ea typeface="Calibri" panose="020F0502020204030204" pitchFamily="34" charset="0"/>
              </a:rPr>
              <a:t>תמורה חשובה חלה בחמש השנים האחרונות כאשר גורם התכנון העליון בישראל, מנהל התכנון ובו הועדות המחוזיות, העלה את תכנון המסדרונות האקולוגיים לסדר יומו. במהלך שנים אלו מתוכננים מסדרונות אקולוגיים בכל מחוזות משרד הפנים בהובלת והנחיית מנהל התכנון. היסודות לתכנון הם עקרונות אקולוגיים הבוחנים כל העת את מידת התפקוד הפוטנציאלי של שטחים המוגדרים מסדרונות אקולוגיים. בד בבד נערכים תיאומים ומגיעים להסכמות על הוראות תכנוניות מפורטות עם משרד החקלאות ובעלי עניין אחרים. כך לדוגמא ההגדרה כיום היא מסדרון אקולוגי-חקלאי. לכאורה שינוי בשם אך בפועל שותפות מלאה של משרד החקלאות שחלק ניכר משטחי התכניות חל על שטחים חקלאיים פעילים.</a:t>
            </a:r>
            <a:endParaRPr lang="he-IL" sz="2400" dirty="0"/>
          </a:p>
        </p:txBody>
      </p:sp>
    </p:spTree>
    <p:extLst>
      <p:ext uri="{BB962C8B-B14F-4D97-AF65-F5344CB8AC3E}">
        <p14:creationId xmlns:p14="http://schemas.microsoft.com/office/powerpoint/2010/main" val="289545683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יצוב מותאם אישית">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עיצוב מותאם אישית">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747</TotalTime>
  <Words>572</Words>
  <Application>Microsoft Office PowerPoint</Application>
  <PresentationFormat>‫הצגה על המסך (4:3)</PresentationFormat>
  <Paragraphs>59</Paragraphs>
  <Slides>16</Slides>
  <Notes>1</Notes>
  <HiddenSlides>1</HiddenSlides>
  <MMClips>0</MMClips>
  <ScaleCrop>false</ScaleCrop>
  <HeadingPairs>
    <vt:vector size="6" baseType="variant">
      <vt:variant>
        <vt:lpstr>גופנים בשימוש</vt:lpstr>
      </vt:variant>
      <vt:variant>
        <vt:i4>4</vt:i4>
      </vt:variant>
      <vt:variant>
        <vt:lpstr>ערכת נושא</vt:lpstr>
      </vt:variant>
      <vt:variant>
        <vt:i4>3</vt:i4>
      </vt:variant>
      <vt:variant>
        <vt:lpstr>כותרות שקופיות</vt:lpstr>
      </vt:variant>
      <vt:variant>
        <vt:i4>16</vt:i4>
      </vt:variant>
    </vt:vector>
  </HeadingPairs>
  <TitlesOfParts>
    <vt:vector size="23" baseType="lpstr">
      <vt:lpstr>Arial</vt:lpstr>
      <vt:lpstr>Calibri</vt:lpstr>
      <vt:lpstr>Calibri Light</vt:lpstr>
      <vt:lpstr>David</vt:lpstr>
      <vt:lpstr>Office Theme</vt:lpstr>
      <vt:lpstr>עיצוב מותאם אישית</vt:lpstr>
      <vt:lpstr>1_עיצוב מותאם אישית</vt:lpstr>
      <vt:lpstr>מסדרונות אקולוגיים לאן הגענו ומה חסר</vt:lpstr>
      <vt:lpstr>הגדרה</vt:lpstr>
      <vt:lpstr>מסדרונות</vt:lpstr>
      <vt:lpstr>מסדרונות אקולוגיים בשטחים הפתוחים: כלי לשמירת טבע</vt:lpstr>
      <vt:lpstr>פרשנות</vt:lpstr>
      <vt:lpstr>פרשנות</vt:lpstr>
      <vt:lpstr>מסדרונות עד 2018</vt:lpstr>
      <vt:lpstr>מקל ההובלה עובר לוועדות המחוזיות</vt:lpstr>
      <vt:lpstr>העברת המקל לוועדות המחוזיות</vt:lpstr>
      <vt:lpstr>תכנית אסטרטגית – מנהל התכנון</vt:lpstr>
      <vt:lpstr>מה חסר – לסיים עם התהליך</vt:lpstr>
      <vt:lpstr>מה חסר – חיזוק מעמד צווארי הבקבוק</vt:lpstr>
      <vt:lpstr>מה חסר – איך מנהלים את זה</vt:lpstr>
      <vt:lpstr>מה חסר – ניטור</vt:lpstr>
      <vt:lpstr>סיכום</vt:lpstr>
      <vt:lpstr>תודה רבה</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firma22</dc:creator>
  <cp:lastModifiedBy>גילה גרטל</cp:lastModifiedBy>
  <cp:revision>129</cp:revision>
  <dcterms:created xsi:type="dcterms:W3CDTF">2014-09-10T08:47:34Z</dcterms:created>
  <dcterms:modified xsi:type="dcterms:W3CDTF">2023-11-15T04:29:34Z</dcterms:modified>
</cp:coreProperties>
</file>