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1"/>
  </p:notesMasterIdLst>
  <p:handoutMasterIdLst>
    <p:handoutMasterId r:id="rId22"/>
  </p:handoutMasterIdLst>
  <p:sldIdLst>
    <p:sldId id="270" r:id="rId2"/>
    <p:sldId id="271" r:id="rId3"/>
    <p:sldId id="272" r:id="rId4"/>
    <p:sldId id="273" r:id="rId5"/>
    <p:sldId id="286" r:id="rId6"/>
    <p:sldId id="275" r:id="rId7"/>
    <p:sldId id="287" r:id="rId8"/>
    <p:sldId id="288" r:id="rId9"/>
    <p:sldId id="289" r:id="rId10"/>
    <p:sldId id="277" r:id="rId11"/>
    <p:sldId id="290" r:id="rId12"/>
    <p:sldId id="279" r:id="rId13"/>
    <p:sldId id="280" r:id="rId14"/>
    <p:sldId id="281" r:id="rId15"/>
    <p:sldId id="282" r:id="rId16"/>
    <p:sldId id="283" r:id="rId17"/>
    <p:sldId id="284" r:id="rId18"/>
    <p:sldId id="285" r:id="rId19"/>
    <p:sldId id="291" r:id="rId2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18" userDrawn="1">
          <p15:clr>
            <a:srgbClr val="A4A3A4"/>
          </p15:clr>
        </p15:guide>
        <p15:guide id="2" pos="3651"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1F3FB"/>
    <a:srgbClr val="E9F9FD"/>
    <a:srgbClr val="A9E8F9"/>
    <a:srgbClr val="2FC6F1"/>
    <a:srgbClr val="34ACEF"/>
    <a:srgbClr val="015740"/>
    <a:srgbClr val="A89ACA"/>
    <a:srgbClr val="88888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outlineView">
  <p:normalViewPr showOutlineIcons="0">
    <p:restoredLeft sz="34555" autoAdjust="0"/>
    <p:restoredTop sz="86388" autoAdjust="0"/>
  </p:normalViewPr>
  <p:slideViewPr>
    <p:cSldViewPr snapToGrid="0" snapToObjects="1">
      <p:cViewPr varScale="1">
        <p:scale>
          <a:sx n="57" d="100"/>
          <a:sy n="57" d="100"/>
        </p:scale>
        <p:origin x="236" y="52"/>
      </p:cViewPr>
      <p:guideLst>
        <p:guide orient="horz" pos="618"/>
        <p:guide pos="3651"/>
      </p:guideLst>
    </p:cSldViewPr>
  </p:slideViewPr>
  <p:outlineViewPr>
    <p:cViewPr>
      <p:scale>
        <a:sx n="33" d="100"/>
        <a:sy n="33" d="100"/>
      </p:scale>
      <p:origin x="0" y="-1556"/>
    </p:cViewPr>
  </p:outlineViewPr>
  <p:notesTextViewPr>
    <p:cViewPr>
      <p:scale>
        <a:sx n="1" d="1"/>
        <a:sy n="1" d="1"/>
      </p:scale>
      <p:origin x="0" y="0"/>
    </p:cViewPr>
  </p:notesTextViewPr>
  <p:sorterViewPr>
    <p:cViewPr>
      <p:scale>
        <a:sx n="60" d="100"/>
        <a:sy n="60" d="100"/>
      </p:scale>
      <p:origin x="0" y="0"/>
    </p:cViewPr>
  </p:sorterViewPr>
  <p:notesViewPr>
    <p:cSldViewPr snapToGrid="0" snapToObjects="1">
      <p:cViewPr varScale="1">
        <p:scale>
          <a:sx n="122" d="100"/>
          <a:sy n="122" d="100"/>
        </p:scale>
        <p:origin x="3864" y="20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47CC640-5A5B-454A-9D56-2CC2522A937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01D970EE-DE91-7E42-8AE5-8382D274EBA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B86226B-8D2B-CE4E-B668-DA71486D4FBD}" type="datetimeFigureOut">
              <a:rPr lang="en-US" smtClean="0"/>
              <a:t>12/6/2023</a:t>
            </a:fld>
            <a:endParaRPr lang="en-US"/>
          </a:p>
        </p:txBody>
      </p:sp>
      <p:sp>
        <p:nvSpPr>
          <p:cNvPr id="4" name="Footer Placeholder 3">
            <a:extLst>
              <a:ext uri="{FF2B5EF4-FFF2-40B4-BE49-F238E27FC236}">
                <a16:creationId xmlns:a16="http://schemas.microsoft.com/office/drawing/2014/main" id="{E7B6A247-D02B-BA4C-969E-82EDFA99FA4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C15B75E8-CCD8-9142-BE46-38E7AFE3D9C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300FE86-3C3F-BA48-B26A-AEF51C99C8DA}" type="slidenum">
              <a:rPr lang="en-US" smtClean="0"/>
              <a:t>‹#›</a:t>
            </a:fld>
            <a:endParaRPr lang="en-US"/>
          </a:p>
        </p:txBody>
      </p:sp>
    </p:spTree>
    <p:extLst>
      <p:ext uri="{BB962C8B-B14F-4D97-AF65-F5344CB8AC3E}">
        <p14:creationId xmlns:p14="http://schemas.microsoft.com/office/powerpoint/2010/main" val="3570518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E68CE6D-42F0-AF48-A4A0-61DD05B4450C}" type="datetimeFigureOut">
              <a:rPr lang="en-US" smtClean="0"/>
              <a:t>12/6/2023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4474893-5134-C14E-A49C-685A7450AE7B}" type="slidenum">
              <a:rPr lang="en-US" smtClean="0"/>
              <a:t>‹#›</a:t>
            </a:fld>
            <a:endParaRPr lang="en-US"/>
          </a:p>
        </p:txBody>
      </p:sp>
    </p:spTree>
    <p:extLst>
      <p:ext uri="{BB962C8B-B14F-4D97-AF65-F5344CB8AC3E}">
        <p14:creationId xmlns:p14="http://schemas.microsoft.com/office/powerpoint/2010/main" val="7784580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המצגת לוקחת אותנו אל  חוף הים, 'שם' נבלה את השעה הקרובה. נלמד גם על הטבע שבחוף ובים, וגם על הדרכים שלנו לשמור עליו ועל סביבות החיים המיוחדות האלו. </a:t>
            </a:r>
          </a:p>
        </p:txBody>
      </p:sp>
      <p:sp>
        <p:nvSpPr>
          <p:cNvPr id="4" name="מציין מיקום של מספר שקופית 3"/>
          <p:cNvSpPr>
            <a:spLocks noGrp="1"/>
          </p:cNvSpPr>
          <p:nvPr>
            <p:ph type="sldNum" sz="quarter" idx="10"/>
          </p:nvPr>
        </p:nvSpPr>
        <p:spPr/>
        <p:txBody>
          <a:bodyPr/>
          <a:lstStyle/>
          <a:p>
            <a:fld id="{64474893-5134-C14E-A49C-685A7450AE7B}" type="slidenum">
              <a:rPr lang="en-US" smtClean="0"/>
              <a:t>1</a:t>
            </a:fld>
            <a:endParaRPr lang="en-US"/>
          </a:p>
        </p:txBody>
      </p:sp>
    </p:spTree>
    <p:extLst>
      <p:ext uri="{BB962C8B-B14F-4D97-AF65-F5344CB8AC3E}">
        <p14:creationId xmlns:p14="http://schemas.microsoft.com/office/powerpoint/2010/main" val="6776857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r>
              <a:rPr lang="he-IL" sz="1200" b="1" kern="1200" dirty="0">
                <a:solidFill>
                  <a:schemeClr val="tx1"/>
                </a:solidFill>
                <a:effectLst/>
                <a:latin typeface="+mn-lt"/>
                <a:ea typeface="+mn-ea"/>
                <a:cs typeface="+mn-cs"/>
              </a:rPr>
              <a:t>הדיונון. </a:t>
            </a:r>
            <a:endParaRPr lang="en-US" sz="1200" kern="1200" dirty="0">
              <a:solidFill>
                <a:schemeClr val="tx1"/>
              </a:solidFill>
              <a:effectLst/>
              <a:latin typeface="+mn-lt"/>
              <a:ea typeface="+mn-ea"/>
              <a:cs typeface="+mn-cs"/>
            </a:endParaRPr>
          </a:p>
          <a:p>
            <a:pPr algn="r" rtl="1"/>
            <a:r>
              <a:rPr lang="he-IL" sz="1200" kern="1200" dirty="0">
                <a:solidFill>
                  <a:schemeClr val="tx1"/>
                </a:solidFill>
                <a:effectLst/>
                <a:latin typeface="+mn-lt"/>
                <a:ea typeface="+mn-ea"/>
                <a:cs typeface="+mn-cs"/>
              </a:rPr>
              <a:t>גם הדיונון  הוא רכיכה ,חסר חוליות. ה'עצם' -החלק הקשה הזה הוא הוא כמו חלק של קונכייה אבל פנימי, הנחשב ל'שלד'. לאחר שהדיונון מת קונכייה זו נפלטת לחוף הים.</a:t>
            </a:r>
            <a:endParaRPr lang="en-US" sz="1200" kern="1200" dirty="0">
              <a:solidFill>
                <a:schemeClr val="tx1"/>
              </a:solidFill>
              <a:effectLst/>
              <a:latin typeface="+mn-lt"/>
              <a:ea typeface="+mn-ea"/>
              <a:cs typeface="+mn-cs"/>
            </a:endParaRPr>
          </a:p>
          <a:p>
            <a:pPr algn="r" rtl="1"/>
            <a:r>
              <a:rPr lang="he-IL" sz="1200" kern="1200" dirty="0">
                <a:solidFill>
                  <a:schemeClr val="tx1"/>
                </a:solidFill>
                <a:effectLst/>
                <a:latin typeface="+mn-lt"/>
                <a:ea typeface="+mn-ea"/>
                <a:cs typeface="+mn-cs"/>
              </a:rPr>
              <a:t>דיונון הוא בע"ח מופלא: טורף ונטרף חשוב במערכת האקולוגית צייד עם 10 זרועות ועיני ציד מיומנות. הוא יודע לייצר דיו כחלק ממנגנון הגנה, ומכנים אותו הזיקית של הים-בשל כישוריו בהחלפת צבעים מהירה. </a:t>
            </a:r>
            <a:endParaRPr lang="en-US" sz="1200" kern="1200" dirty="0">
              <a:solidFill>
                <a:schemeClr val="tx1"/>
              </a:solidFill>
              <a:effectLst/>
              <a:latin typeface="+mn-lt"/>
              <a:ea typeface="+mn-ea"/>
              <a:cs typeface="+mn-cs"/>
            </a:endParaRPr>
          </a:p>
          <a:p>
            <a:pPr algn="r" rtl="1"/>
            <a:r>
              <a:rPr lang="he-IL" sz="1200" kern="1200" dirty="0">
                <a:solidFill>
                  <a:schemeClr val="tx1"/>
                </a:solidFill>
                <a:effectLst/>
                <a:latin typeface="+mn-lt"/>
                <a:ea typeface="+mn-ea"/>
                <a:cs typeface="+mn-cs"/>
              </a:rPr>
              <a:t>אצלנו בים התיכון, דיונונים די קטנים והם חיים בעומק הים, אך גם נודדים לעומקים רדודים על מנת להתרבות ולחפש מזון.</a:t>
            </a:r>
            <a:endParaRPr lang="en-US" sz="1200" kern="1200" dirty="0">
              <a:solidFill>
                <a:schemeClr val="tx1"/>
              </a:solidFill>
              <a:effectLst/>
              <a:latin typeface="+mn-lt"/>
              <a:ea typeface="+mn-ea"/>
              <a:cs typeface="+mn-cs"/>
            </a:endParaRPr>
          </a:p>
          <a:p>
            <a:pPr algn="r" rtl="1"/>
            <a:r>
              <a:rPr lang="he-IL" sz="1200" kern="1200" dirty="0">
                <a:solidFill>
                  <a:schemeClr val="tx1"/>
                </a:solidFill>
                <a:effectLst/>
                <a:latin typeface="+mn-lt"/>
                <a:ea typeface="+mn-ea"/>
                <a:cs typeface="+mn-cs"/>
              </a:rPr>
              <a:t> שמורות טבע ימיות שיגנו על מרחב ימי רציף הכולל את המים הרדודים והעמוקים בהם הדיונונים מקיימים את מחזור חייהם, יוכלו להבטיח שנמשיך לצפות בהם, עכשיו ובעתיד הרחוק לעין.</a:t>
            </a:r>
            <a:endParaRPr lang="en-US" sz="1200" kern="1200" dirty="0">
              <a:solidFill>
                <a:schemeClr val="tx1"/>
              </a:solidFill>
              <a:effectLst/>
              <a:latin typeface="+mn-lt"/>
              <a:ea typeface="+mn-ea"/>
              <a:cs typeface="+mn-cs"/>
            </a:endParaRPr>
          </a:p>
          <a:p>
            <a:pPr algn="r" rtl="1"/>
            <a:r>
              <a:rPr lang="he-IL" sz="1200" kern="1200" dirty="0">
                <a:solidFill>
                  <a:schemeClr val="tx1"/>
                </a:solidFill>
                <a:effectLst/>
                <a:latin typeface="+mn-lt"/>
                <a:ea typeface="+mn-ea"/>
                <a:cs typeface="+mn-cs"/>
              </a:rPr>
              <a:t>בסרטון השני אפשר גם  להתרשם לרגע מרכיכה נוספת-התמנון...</a:t>
            </a:r>
            <a:endParaRPr lang="en-US" sz="1200" kern="1200" dirty="0">
              <a:solidFill>
                <a:schemeClr val="tx1"/>
              </a:solidFill>
              <a:effectLst/>
              <a:latin typeface="+mn-lt"/>
              <a:ea typeface="+mn-ea"/>
              <a:cs typeface="+mn-cs"/>
            </a:endParaRPr>
          </a:p>
          <a:p>
            <a:pPr algn="r" rtl="1"/>
            <a:endParaRPr lang="he-IL" dirty="0"/>
          </a:p>
        </p:txBody>
      </p:sp>
      <p:sp>
        <p:nvSpPr>
          <p:cNvPr id="4" name="מציין מיקום של מספר שקופית 3"/>
          <p:cNvSpPr>
            <a:spLocks noGrp="1"/>
          </p:cNvSpPr>
          <p:nvPr>
            <p:ph type="sldNum" sz="quarter" idx="10"/>
          </p:nvPr>
        </p:nvSpPr>
        <p:spPr/>
        <p:txBody>
          <a:bodyPr/>
          <a:lstStyle/>
          <a:p>
            <a:fld id="{64474893-5134-C14E-A49C-685A7450AE7B}" type="slidenum">
              <a:rPr lang="en-US" smtClean="0"/>
              <a:t>10</a:t>
            </a:fld>
            <a:endParaRPr lang="en-US"/>
          </a:p>
        </p:txBody>
      </p:sp>
    </p:spTree>
    <p:extLst>
      <p:ext uri="{BB962C8B-B14F-4D97-AF65-F5344CB8AC3E}">
        <p14:creationId xmlns:p14="http://schemas.microsoft.com/office/powerpoint/2010/main" val="4278855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r>
              <a:rPr lang="he-IL" sz="1200" kern="1200" dirty="0">
                <a:solidFill>
                  <a:schemeClr val="tx1"/>
                </a:solidFill>
                <a:effectLst/>
                <a:latin typeface="+mn-lt"/>
                <a:ea typeface="+mn-ea"/>
                <a:cs typeface="+mn-cs"/>
              </a:rPr>
              <a:t>מתרשמים </a:t>
            </a:r>
            <a:r>
              <a:rPr lang="he-IL" sz="1200" b="1" kern="1200" dirty="0">
                <a:solidFill>
                  <a:schemeClr val="tx1"/>
                </a:solidFill>
                <a:effectLst/>
                <a:latin typeface="+mn-lt"/>
                <a:ea typeface="+mn-ea"/>
                <a:cs typeface="+mn-cs"/>
              </a:rPr>
              <a:t>ממגוון המינים בים התיכון</a:t>
            </a:r>
            <a:r>
              <a:rPr lang="he-IL" sz="1200" kern="1200" dirty="0">
                <a:solidFill>
                  <a:schemeClr val="tx1"/>
                </a:solidFill>
                <a:effectLst/>
                <a:latin typeface="+mn-lt"/>
                <a:ea typeface="+mn-ea"/>
                <a:cs typeface="+mn-cs"/>
              </a:rPr>
              <a:t>-כל המינים הללו גם מוגנים על פי חוק. מה מסכן את המגוון הזה? </a:t>
            </a:r>
            <a:endParaRPr lang="en-US" sz="1200" kern="1200" dirty="0">
              <a:solidFill>
                <a:schemeClr val="tx1"/>
              </a:solidFill>
              <a:effectLst/>
              <a:latin typeface="+mn-lt"/>
              <a:ea typeface="+mn-ea"/>
              <a:cs typeface="+mn-cs"/>
            </a:endParaRPr>
          </a:p>
          <a:p>
            <a:pPr algn="r" rtl="1"/>
            <a:r>
              <a:rPr lang="he-IL" sz="1200" kern="1200" dirty="0">
                <a:solidFill>
                  <a:schemeClr val="tx1"/>
                </a:solidFill>
                <a:effectLst/>
                <a:latin typeface="+mn-lt"/>
                <a:ea typeface="+mn-ea"/>
                <a:cs typeface="+mn-cs"/>
              </a:rPr>
              <a:t>ייתכן ומשתתפים יצביעו על סכנות שונות מידי אדם כמו זיהום, פסולת או דיג.</a:t>
            </a:r>
            <a:endParaRPr lang="en-US" sz="1200" kern="1200" dirty="0">
              <a:solidFill>
                <a:schemeClr val="tx1"/>
              </a:solidFill>
              <a:effectLst/>
              <a:latin typeface="+mn-lt"/>
              <a:ea typeface="+mn-ea"/>
              <a:cs typeface="+mn-cs"/>
            </a:endParaRPr>
          </a:p>
          <a:p>
            <a:pPr algn="r" rtl="1"/>
            <a:r>
              <a:rPr lang="he-IL" sz="1200" kern="1200" dirty="0">
                <a:solidFill>
                  <a:schemeClr val="tx1"/>
                </a:solidFill>
                <a:effectLst/>
                <a:latin typeface="+mn-lt"/>
                <a:ea typeface="+mn-ea"/>
                <a:cs typeface="+mn-cs"/>
              </a:rPr>
              <a:t>סביר להניח שהרבה יצביעו על </a:t>
            </a:r>
            <a:r>
              <a:rPr lang="he-IL" sz="1200" b="1" kern="1200" dirty="0">
                <a:solidFill>
                  <a:schemeClr val="tx1"/>
                </a:solidFill>
                <a:effectLst/>
                <a:latin typeface="+mn-lt"/>
                <a:ea typeface="+mn-ea"/>
                <a:cs typeface="+mn-cs"/>
              </a:rPr>
              <a:t>הכרישים</a:t>
            </a:r>
            <a:r>
              <a:rPr lang="he-IL" sz="1200" kern="1200" dirty="0">
                <a:solidFill>
                  <a:schemeClr val="tx1"/>
                </a:solidFill>
                <a:effectLst/>
                <a:latin typeface="+mn-lt"/>
                <a:ea typeface="+mn-ea"/>
                <a:cs typeface="+mn-cs"/>
              </a:rPr>
              <a:t> כסכנה... (לשם אנו מכוונים, מעין שאלה מכשילה מעט.. )</a:t>
            </a:r>
            <a:endParaRPr lang="en-US" sz="1200" kern="1200" dirty="0">
              <a:solidFill>
                <a:schemeClr val="tx1"/>
              </a:solidFill>
              <a:effectLst/>
              <a:latin typeface="+mn-lt"/>
              <a:ea typeface="+mn-ea"/>
              <a:cs typeface="+mn-cs"/>
            </a:endParaRPr>
          </a:p>
          <a:p>
            <a:pPr algn="r" rtl="1"/>
            <a:r>
              <a:rPr lang="he-IL" sz="1200" kern="1200" dirty="0">
                <a:solidFill>
                  <a:schemeClr val="tx1"/>
                </a:solidFill>
                <a:effectLst/>
                <a:latin typeface="+mn-lt"/>
                <a:ea typeface="+mn-ea"/>
                <a:cs typeface="+mn-cs"/>
              </a:rPr>
              <a:t> אך האם הסכנה למגוון המינים בים היא מידי הטבע?.... וודאי שלא אלא מידינו שלנו. ומעבירים </a:t>
            </a:r>
            <a:r>
              <a:rPr lang="he-IL" sz="1200" kern="1200">
                <a:solidFill>
                  <a:schemeClr val="tx1"/>
                </a:solidFill>
                <a:effectLst/>
                <a:latin typeface="+mn-lt"/>
                <a:ea typeface="+mn-ea"/>
                <a:cs typeface="+mn-cs"/>
              </a:rPr>
              <a:t>לשקופית הבאה. </a:t>
            </a:r>
            <a:endParaRPr lang="en-US" sz="1200" kern="1200" dirty="0">
              <a:solidFill>
                <a:schemeClr val="tx1"/>
              </a:solidFill>
              <a:effectLst/>
              <a:latin typeface="+mn-lt"/>
              <a:ea typeface="+mn-ea"/>
              <a:cs typeface="+mn-cs"/>
            </a:endParaRPr>
          </a:p>
          <a:p>
            <a:pPr algn="r" rtl="1"/>
            <a:endParaRPr lang="he-IL" dirty="0"/>
          </a:p>
        </p:txBody>
      </p:sp>
      <p:sp>
        <p:nvSpPr>
          <p:cNvPr id="4" name="מציין מיקום של מספר שקופית 3"/>
          <p:cNvSpPr>
            <a:spLocks noGrp="1"/>
          </p:cNvSpPr>
          <p:nvPr>
            <p:ph type="sldNum" sz="quarter" idx="10"/>
          </p:nvPr>
        </p:nvSpPr>
        <p:spPr/>
        <p:txBody>
          <a:bodyPr/>
          <a:lstStyle/>
          <a:p>
            <a:fld id="{64474893-5134-C14E-A49C-685A7450AE7B}" type="slidenum">
              <a:rPr lang="en-US" smtClean="0"/>
              <a:t>11</a:t>
            </a:fld>
            <a:endParaRPr lang="en-US"/>
          </a:p>
        </p:txBody>
      </p:sp>
    </p:spTree>
    <p:extLst>
      <p:ext uri="{BB962C8B-B14F-4D97-AF65-F5344CB8AC3E}">
        <p14:creationId xmlns:p14="http://schemas.microsoft.com/office/powerpoint/2010/main" val="31758075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r>
              <a:rPr lang="he-IL" sz="1200" kern="1200" dirty="0">
                <a:solidFill>
                  <a:schemeClr val="tx1"/>
                </a:solidFill>
                <a:effectLst/>
                <a:latin typeface="+mn-lt"/>
                <a:ea typeface="+mn-ea"/>
                <a:cs typeface="+mn-cs"/>
              </a:rPr>
              <a:t>הפסולת בים ובעיקר </a:t>
            </a:r>
            <a:r>
              <a:rPr lang="he-IL" sz="1200" b="1" kern="1200" dirty="0">
                <a:solidFill>
                  <a:schemeClr val="tx1"/>
                </a:solidFill>
                <a:effectLst/>
                <a:latin typeface="+mn-lt"/>
                <a:ea typeface="+mn-ea"/>
                <a:cs typeface="+mn-cs"/>
              </a:rPr>
              <a:t>פסולת הפלסטיק</a:t>
            </a:r>
            <a:r>
              <a:rPr lang="he-IL" sz="1200" kern="1200" dirty="0">
                <a:solidFill>
                  <a:schemeClr val="tx1"/>
                </a:solidFill>
                <a:effectLst/>
                <a:latin typeface="+mn-lt"/>
                <a:ea typeface="+mn-ea"/>
                <a:cs typeface="+mn-cs"/>
              </a:rPr>
              <a:t> מהווה סכנה מידית ואיום גדול לחיים בים.</a:t>
            </a:r>
            <a:endParaRPr lang="en-US" sz="1200" kern="1200" dirty="0">
              <a:solidFill>
                <a:schemeClr val="tx1"/>
              </a:solidFill>
              <a:effectLst/>
              <a:latin typeface="+mn-lt"/>
              <a:ea typeface="+mn-ea"/>
              <a:cs typeface="+mn-cs"/>
            </a:endParaRPr>
          </a:p>
          <a:p>
            <a:pPr algn="r" rtl="1"/>
            <a:r>
              <a:rPr lang="he-IL" sz="1200" kern="1200" dirty="0">
                <a:solidFill>
                  <a:schemeClr val="tx1"/>
                </a:solidFill>
                <a:effectLst/>
                <a:latin typeface="+mn-lt"/>
                <a:ea typeface="+mn-ea"/>
                <a:cs typeface="+mn-cs"/>
              </a:rPr>
              <a:t>ה'מגדיר' הזה מראה לנו שהיצורים המסוכנים בים הם  בעצם מעשי ידינו-תוצרי הפלסטיק והניילון שמגיעים לים ומזהמים אותו.</a:t>
            </a:r>
            <a:endParaRPr lang="en-US" sz="1200" kern="1200" dirty="0">
              <a:solidFill>
                <a:schemeClr val="tx1"/>
              </a:solidFill>
              <a:effectLst/>
              <a:latin typeface="+mn-lt"/>
              <a:ea typeface="+mn-ea"/>
              <a:cs typeface="+mn-cs"/>
            </a:endParaRPr>
          </a:p>
          <a:p>
            <a:pPr algn="r" rtl="1"/>
            <a:r>
              <a:rPr lang="he-IL" sz="1200" kern="1200" dirty="0">
                <a:solidFill>
                  <a:schemeClr val="tx1"/>
                </a:solidFill>
                <a:effectLst/>
                <a:latin typeface="+mn-lt"/>
                <a:ea typeface="+mn-ea"/>
                <a:cs typeface="+mn-cs"/>
              </a:rPr>
              <a:t>ישנה הסכנה המידית לבעלי החיים, כמו צב הים בתמונה, או בסרטון. וישנה הסכנה של התפרקות הפסולת למיקרו פלסטיק- שמגיע לכל שלב בשרשרת המזון ועד אלינו לצלחת!</a:t>
            </a:r>
            <a:endParaRPr lang="en-US" sz="1200" kern="1200" dirty="0">
              <a:solidFill>
                <a:schemeClr val="tx1"/>
              </a:solidFill>
              <a:effectLst/>
              <a:latin typeface="+mn-lt"/>
              <a:ea typeface="+mn-ea"/>
              <a:cs typeface="+mn-cs"/>
            </a:endParaRPr>
          </a:p>
          <a:p>
            <a:pPr algn="r" rtl="1"/>
            <a:r>
              <a:rPr lang="he-IL" sz="1200" kern="1200" dirty="0">
                <a:solidFill>
                  <a:schemeClr val="tx1"/>
                </a:solidFill>
                <a:effectLst/>
                <a:latin typeface="+mn-lt"/>
                <a:ea typeface="+mn-ea"/>
                <a:cs typeface="+mn-cs"/>
              </a:rPr>
              <a:t>הפחתת ייצור ושימוש בתעשיית הפלסטיק היא צו/ צב השעה!! ולפחות, כשבאים לחוף הים ובכלל לטבע יש להקפיד ולהימנע מציוד של שקיות ופלסטיק ובמיוחד-חד פעמי.</a:t>
            </a:r>
            <a:endParaRPr lang="en-US" sz="1200" kern="1200" dirty="0">
              <a:solidFill>
                <a:schemeClr val="tx1"/>
              </a:solidFill>
              <a:effectLst/>
              <a:latin typeface="+mn-lt"/>
              <a:ea typeface="+mn-ea"/>
              <a:cs typeface="+mn-cs"/>
            </a:endParaRPr>
          </a:p>
          <a:p>
            <a:pPr algn="r" rtl="1"/>
            <a:r>
              <a:rPr lang="he-IL" sz="1200" kern="1200" dirty="0">
                <a:solidFill>
                  <a:schemeClr val="tx1"/>
                </a:solidFill>
                <a:effectLst/>
                <a:latin typeface="+mn-lt"/>
                <a:ea typeface="+mn-ea"/>
                <a:cs typeface="+mn-cs"/>
              </a:rPr>
              <a:t>בעקבות הסרטון של </a:t>
            </a:r>
            <a:r>
              <a:rPr lang="he-IL" sz="1200" kern="1200" dirty="0" err="1">
                <a:solidFill>
                  <a:schemeClr val="tx1"/>
                </a:solidFill>
                <a:effectLst/>
                <a:latin typeface="+mn-lt"/>
                <a:ea typeface="+mn-ea"/>
                <a:cs typeface="+mn-cs"/>
              </a:rPr>
              <a:t>האבקוע</a:t>
            </a:r>
            <a:r>
              <a:rPr lang="he-IL" sz="1200" kern="1200" dirty="0">
                <a:solidFill>
                  <a:schemeClr val="tx1"/>
                </a:solidFill>
                <a:effectLst/>
                <a:latin typeface="+mn-lt"/>
                <a:ea typeface="+mn-ea"/>
                <a:cs typeface="+mn-cs"/>
              </a:rPr>
              <a:t> ושקית הניילון: </a:t>
            </a:r>
            <a:r>
              <a:rPr lang="he-IL" sz="1200" b="1" kern="1200" dirty="0">
                <a:solidFill>
                  <a:schemeClr val="tx1"/>
                </a:solidFill>
                <a:effectLst/>
                <a:latin typeface="+mn-lt"/>
                <a:ea typeface="+mn-ea"/>
                <a:cs typeface="+mn-cs"/>
              </a:rPr>
              <a:t>פגשנו בחוף או במים צב ים או בעל חיים במצוקה? לא נוגעים ולא מחזירים לים. מחייגים למוקד 3639* ומדווחים. מצילים חיים. </a:t>
            </a:r>
            <a:endParaRPr lang="en-US" sz="1200" kern="1200" dirty="0">
              <a:solidFill>
                <a:schemeClr val="tx1"/>
              </a:solidFill>
              <a:effectLst/>
              <a:latin typeface="+mn-lt"/>
              <a:ea typeface="+mn-ea"/>
              <a:cs typeface="+mn-cs"/>
            </a:endParaRPr>
          </a:p>
          <a:p>
            <a:pPr algn="r" rtl="1"/>
            <a:endParaRPr lang="he-IL" sz="1200" b="1" dirty="0"/>
          </a:p>
        </p:txBody>
      </p:sp>
      <p:sp>
        <p:nvSpPr>
          <p:cNvPr id="4" name="מציין מיקום של מספר שקופית 3"/>
          <p:cNvSpPr>
            <a:spLocks noGrp="1"/>
          </p:cNvSpPr>
          <p:nvPr>
            <p:ph type="sldNum" sz="quarter" idx="10"/>
          </p:nvPr>
        </p:nvSpPr>
        <p:spPr/>
        <p:txBody>
          <a:bodyPr/>
          <a:lstStyle/>
          <a:p>
            <a:fld id="{64474893-5134-C14E-A49C-685A7450AE7B}" type="slidenum">
              <a:rPr lang="en-US" smtClean="0"/>
              <a:t>12</a:t>
            </a:fld>
            <a:endParaRPr lang="en-US"/>
          </a:p>
        </p:txBody>
      </p:sp>
    </p:spTree>
    <p:extLst>
      <p:ext uri="{BB962C8B-B14F-4D97-AF65-F5344CB8AC3E}">
        <p14:creationId xmlns:p14="http://schemas.microsoft.com/office/powerpoint/2010/main" val="5664760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r>
              <a:rPr lang="he-IL" sz="1200" kern="1200" dirty="0">
                <a:solidFill>
                  <a:schemeClr val="tx1"/>
                </a:solidFill>
                <a:effectLst/>
                <a:latin typeface="+mn-lt"/>
                <a:ea typeface="+mn-ea"/>
                <a:cs typeface="+mn-cs"/>
              </a:rPr>
              <a:t>ובחזרה לכרישים....</a:t>
            </a:r>
            <a:endParaRPr lang="en-US" sz="1200" kern="1200" dirty="0">
              <a:solidFill>
                <a:schemeClr val="tx1"/>
              </a:solidFill>
              <a:effectLst/>
              <a:latin typeface="+mn-lt"/>
              <a:ea typeface="+mn-ea"/>
              <a:cs typeface="+mn-cs"/>
            </a:endParaRPr>
          </a:p>
          <a:p>
            <a:pPr algn="r" rtl="1"/>
            <a:r>
              <a:rPr lang="he-IL" sz="1200" kern="1200" dirty="0">
                <a:solidFill>
                  <a:schemeClr val="tx1"/>
                </a:solidFill>
                <a:effectLst/>
                <a:latin typeface="+mn-lt"/>
                <a:ea typeface="+mn-ea"/>
                <a:cs typeface="+mn-cs"/>
              </a:rPr>
              <a:t>הכרישים הם טורפים טבעיים וחשובים במערכת האקולוגית, שנמצאים בסכנת הכחדה. דווקא </a:t>
            </a:r>
            <a:r>
              <a:rPr lang="he-IL" sz="1200" b="1" kern="1200" dirty="0">
                <a:solidFill>
                  <a:schemeClr val="tx1"/>
                </a:solidFill>
                <a:effectLst/>
                <a:latin typeface="+mn-lt"/>
                <a:ea typeface="+mn-ea"/>
                <a:cs typeface="+mn-cs"/>
              </a:rPr>
              <a:t>להם</a:t>
            </a:r>
            <a:r>
              <a:rPr lang="he-IL" sz="1200" kern="1200" dirty="0">
                <a:solidFill>
                  <a:schemeClr val="tx1"/>
                </a:solidFill>
                <a:effectLst/>
                <a:latin typeface="+mn-lt"/>
                <a:ea typeface="+mn-ea"/>
                <a:cs typeface="+mn-cs"/>
              </a:rPr>
              <a:t> נשקפת סכנה </a:t>
            </a:r>
            <a:r>
              <a:rPr lang="he-IL" sz="1200" b="1" kern="1200" dirty="0">
                <a:solidFill>
                  <a:schemeClr val="tx1"/>
                </a:solidFill>
                <a:effectLst/>
                <a:latin typeface="+mn-lt"/>
                <a:ea typeface="+mn-ea"/>
                <a:cs typeface="+mn-cs"/>
              </a:rPr>
              <a:t>מאתנו.</a:t>
            </a:r>
            <a:endParaRPr lang="en-US" sz="1200" kern="1200" dirty="0">
              <a:solidFill>
                <a:schemeClr val="tx1"/>
              </a:solidFill>
              <a:effectLst/>
              <a:latin typeface="+mn-lt"/>
              <a:ea typeface="+mn-ea"/>
              <a:cs typeface="+mn-cs"/>
            </a:endParaRPr>
          </a:p>
          <a:p>
            <a:pPr algn="r" rtl="1"/>
            <a:r>
              <a:rPr lang="he-IL" sz="1200" kern="1200" dirty="0">
                <a:solidFill>
                  <a:schemeClr val="tx1"/>
                </a:solidFill>
                <a:effectLst/>
                <a:latin typeface="+mn-lt"/>
                <a:ea typeface="+mn-ea"/>
                <a:cs typeface="+mn-cs"/>
              </a:rPr>
              <a:t>גם בים התיכון שלנו  יש כרישים, והם מוגנים על פי חוק-אסור לצוד אותם או לפגוע בהם.</a:t>
            </a:r>
            <a:endParaRPr lang="en-US" sz="1200" kern="1200" dirty="0">
              <a:solidFill>
                <a:schemeClr val="tx1"/>
              </a:solidFill>
              <a:effectLst/>
              <a:latin typeface="+mn-lt"/>
              <a:ea typeface="+mn-ea"/>
              <a:cs typeface="+mn-cs"/>
            </a:endParaRPr>
          </a:p>
          <a:p>
            <a:pPr algn="r" rtl="1"/>
            <a:r>
              <a:rPr lang="he-IL" sz="1200" b="1" kern="1200" dirty="0">
                <a:solidFill>
                  <a:schemeClr val="tx1"/>
                </a:solidFill>
                <a:effectLst/>
                <a:latin typeface="+mn-lt"/>
                <a:ea typeface="+mn-ea"/>
                <a:cs typeface="+mn-cs"/>
              </a:rPr>
              <a:t>בסרטון</a:t>
            </a:r>
            <a:r>
              <a:rPr lang="he-IL" sz="1200" kern="1200" dirty="0">
                <a:solidFill>
                  <a:schemeClr val="tx1"/>
                </a:solidFill>
                <a:effectLst/>
                <a:latin typeface="+mn-lt"/>
                <a:ea typeface="+mn-ea"/>
                <a:cs typeface="+mn-cs"/>
              </a:rPr>
              <a:t>- תופעה ייחודית בים תיכון  מול תחנת הכוח בחדרה. הזדמנות לצפות בכרישים, להתרשם מהם, אבל לזכור שצריך לכבד אותם ולהגן עליהם. </a:t>
            </a:r>
            <a:endParaRPr lang="en-US" sz="1200" kern="1200" dirty="0">
              <a:solidFill>
                <a:schemeClr val="tx1"/>
              </a:solidFill>
              <a:effectLst/>
              <a:latin typeface="+mn-lt"/>
              <a:ea typeface="+mn-ea"/>
              <a:cs typeface="+mn-cs"/>
            </a:endParaRPr>
          </a:p>
          <a:p>
            <a:pPr algn="r" rtl="1"/>
            <a:endParaRPr lang="he-IL" dirty="0"/>
          </a:p>
        </p:txBody>
      </p:sp>
      <p:sp>
        <p:nvSpPr>
          <p:cNvPr id="4" name="מציין מיקום של מספר שקופית 3"/>
          <p:cNvSpPr>
            <a:spLocks noGrp="1"/>
          </p:cNvSpPr>
          <p:nvPr>
            <p:ph type="sldNum" sz="quarter" idx="10"/>
          </p:nvPr>
        </p:nvSpPr>
        <p:spPr/>
        <p:txBody>
          <a:bodyPr/>
          <a:lstStyle/>
          <a:p>
            <a:fld id="{64474893-5134-C14E-A49C-685A7450AE7B}" type="slidenum">
              <a:rPr lang="en-US" smtClean="0"/>
              <a:t>13</a:t>
            </a:fld>
            <a:endParaRPr lang="en-US"/>
          </a:p>
        </p:txBody>
      </p:sp>
    </p:spTree>
    <p:extLst>
      <p:ext uri="{BB962C8B-B14F-4D97-AF65-F5344CB8AC3E}">
        <p14:creationId xmlns:p14="http://schemas.microsoft.com/office/powerpoint/2010/main" val="12453511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r>
              <a:rPr lang="he-IL" sz="1200" kern="1200" dirty="0">
                <a:solidFill>
                  <a:schemeClr val="tx1"/>
                </a:solidFill>
                <a:effectLst/>
                <a:latin typeface="+mn-lt"/>
                <a:ea typeface="+mn-ea"/>
                <a:cs typeface="+mn-cs"/>
              </a:rPr>
              <a:t>ובחזרה להתנהגות שלנו...</a:t>
            </a:r>
            <a:endParaRPr lang="en-US" sz="1200" kern="1200" dirty="0">
              <a:solidFill>
                <a:schemeClr val="tx1"/>
              </a:solidFill>
              <a:effectLst/>
              <a:latin typeface="+mn-lt"/>
              <a:ea typeface="+mn-ea"/>
              <a:cs typeface="+mn-cs"/>
            </a:endParaRPr>
          </a:p>
          <a:p>
            <a:pPr algn="r" rtl="1"/>
            <a:r>
              <a:rPr lang="he-IL" sz="1200" kern="1200" dirty="0">
                <a:solidFill>
                  <a:schemeClr val="tx1"/>
                </a:solidFill>
                <a:effectLst/>
                <a:latin typeface="+mn-lt"/>
                <a:ea typeface="+mn-ea"/>
                <a:cs typeface="+mn-cs"/>
              </a:rPr>
              <a:t>עכשיו כשאנחנו כבר יודעים לא מעט על  החיים בחוף ובים  בואו נשתף-מה אפשר ללמוד מהצמד בסרטון? מה ניתן ללמד אותם כדי לשמור טוב יותר על הסביבה?</a:t>
            </a:r>
            <a:endParaRPr lang="en-US" sz="1200" kern="1200" dirty="0">
              <a:solidFill>
                <a:schemeClr val="tx1"/>
              </a:solidFill>
              <a:effectLst/>
              <a:latin typeface="+mn-lt"/>
              <a:ea typeface="+mn-ea"/>
              <a:cs typeface="+mn-cs"/>
            </a:endParaRPr>
          </a:p>
          <a:p>
            <a:pPr algn="r" rtl="1"/>
            <a:r>
              <a:rPr lang="he-IL" sz="1200" kern="1200" dirty="0">
                <a:solidFill>
                  <a:schemeClr val="tx1"/>
                </a:solidFill>
                <a:effectLst/>
                <a:latin typeface="+mn-lt"/>
                <a:ea typeface="+mn-ea"/>
                <a:cs typeface="+mn-cs"/>
              </a:rPr>
              <a:t>הנחייה: מעלים על הלוח את דברי המשתתפים  לפי התנהגות חיובית והתנהגות שיש לשפר.</a:t>
            </a:r>
            <a:endParaRPr lang="en-US" sz="1200" kern="1200" dirty="0">
              <a:solidFill>
                <a:schemeClr val="tx1"/>
              </a:solidFill>
              <a:effectLst/>
              <a:latin typeface="+mn-lt"/>
              <a:ea typeface="+mn-ea"/>
              <a:cs typeface="+mn-cs"/>
            </a:endParaRPr>
          </a:p>
          <a:p>
            <a:pPr algn="r" rtl="1"/>
            <a:r>
              <a:rPr lang="he-IL" sz="1200" kern="1200" dirty="0">
                <a:solidFill>
                  <a:schemeClr val="tx1"/>
                </a:solidFill>
                <a:effectLst/>
                <a:latin typeface="+mn-lt"/>
                <a:ea typeface="+mn-ea"/>
                <a:cs typeface="+mn-cs"/>
              </a:rPr>
              <a:t>למשל:</a:t>
            </a:r>
            <a:endParaRPr lang="en-US" sz="1200" kern="1200" dirty="0">
              <a:solidFill>
                <a:schemeClr val="tx1"/>
              </a:solidFill>
              <a:effectLst/>
              <a:latin typeface="+mn-lt"/>
              <a:ea typeface="+mn-ea"/>
              <a:cs typeface="+mn-cs"/>
            </a:endParaRPr>
          </a:p>
          <a:p>
            <a:pPr algn="r" rtl="1"/>
            <a:r>
              <a:rPr lang="he-IL" sz="1200" b="1" kern="1200" dirty="0">
                <a:solidFill>
                  <a:schemeClr val="tx1"/>
                </a:solidFill>
                <a:effectLst/>
                <a:latin typeface="+mn-lt"/>
                <a:ea typeface="+mn-ea"/>
                <a:cs typeface="+mn-cs"/>
              </a:rPr>
              <a:t>חיובי</a:t>
            </a:r>
            <a:r>
              <a:rPr lang="he-IL" sz="1200" kern="1200" dirty="0">
                <a:solidFill>
                  <a:schemeClr val="tx1"/>
                </a:solidFill>
                <a:effectLst/>
                <a:latin typeface="+mn-lt"/>
                <a:ea typeface="+mn-ea"/>
                <a:cs typeface="+mn-cs"/>
              </a:rPr>
              <a:t>-ההתלהבות מהטבע, מהנוף, מהצדפים ומהפרח, הניסיון לתפוס את השקית, הבילוי המשותף בחיק הטבע, העזרה והאכפתיות זה מזו.., האיסוף של האשפה לשקית ..</a:t>
            </a:r>
            <a:endParaRPr lang="en-US" sz="1200" kern="1200" dirty="0">
              <a:solidFill>
                <a:schemeClr val="tx1"/>
              </a:solidFill>
              <a:effectLst/>
              <a:latin typeface="+mn-lt"/>
              <a:ea typeface="+mn-ea"/>
              <a:cs typeface="+mn-cs"/>
            </a:endParaRPr>
          </a:p>
          <a:p>
            <a:pPr algn="r" rtl="1"/>
            <a:r>
              <a:rPr lang="he-IL" sz="1200" b="1" kern="1200" dirty="0">
                <a:solidFill>
                  <a:schemeClr val="tx1"/>
                </a:solidFill>
                <a:effectLst/>
                <a:latin typeface="+mn-lt"/>
                <a:ea typeface="+mn-ea"/>
                <a:cs typeface="+mn-cs"/>
              </a:rPr>
              <a:t>לשיפור</a:t>
            </a:r>
            <a:r>
              <a:rPr lang="he-IL" sz="1200" kern="1200" dirty="0">
                <a:solidFill>
                  <a:schemeClr val="tx1"/>
                </a:solidFill>
                <a:effectLst/>
                <a:latin typeface="+mn-lt"/>
                <a:ea typeface="+mn-ea"/>
                <a:cs typeface="+mn-cs"/>
              </a:rPr>
              <a:t>: ירידה מהשביל, איסוף צדפים, קטיפת הפרח, הדלקת אש בשמורה, השמעת מוסיקה ברמקולים, השארת השקית עם האשפה בשטח.</a:t>
            </a:r>
            <a:endParaRPr lang="en-US" sz="1200" kern="1200" dirty="0">
              <a:solidFill>
                <a:schemeClr val="tx1"/>
              </a:solidFill>
              <a:effectLst/>
              <a:latin typeface="+mn-lt"/>
              <a:ea typeface="+mn-ea"/>
              <a:cs typeface="+mn-cs"/>
            </a:endParaRPr>
          </a:p>
          <a:p>
            <a:pPr algn="r" rtl="1"/>
            <a:r>
              <a:rPr lang="he-IL" sz="1200" kern="1200" dirty="0">
                <a:solidFill>
                  <a:schemeClr val="tx1"/>
                </a:solidFill>
                <a:effectLst/>
                <a:latin typeface="+mn-lt"/>
                <a:ea typeface="+mn-ea"/>
                <a:cs typeface="+mn-cs"/>
              </a:rPr>
              <a:t>שימוש בניילון או חד פעמי- עף ברוח, להימנע תמיד, ובעיקר בחוף הים, שם הרוח מביאה את השקית ישר למים.</a:t>
            </a:r>
            <a:endParaRPr lang="en-US" sz="1200" kern="1200" dirty="0">
              <a:solidFill>
                <a:schemeClr val="tx1"/>
              </a:solidFill>
              <a:effectLst/>
              <a:latin typeface="+mn-lt"/>
              <a:ea typeface="+mn-ea"/>
              <a:cs typeface="+mn-cs"/>
            </a:endParaRPr>
          </a:p>
          <a:p>
            <a:pPr algn="r" rtl="1"/>
            <a:r>
              <a:rPr lang="he-IL" sz="1200" kern="1200" dirty="0">
                <a:solidFill>
                  <a:schemeClr val="tx1"/>
                </a:solidFill>
                <a:effectLst/>
                <a:latin typeface="+mn-lt"/>
                <a:ea typeface="+mn-ea"/>
                <a:cs typeface="+mn-cs"/>
              </a:rPr>
              <a:t>השמעת מוסיקה- תמיד יש אופציה של אוזניות, בלי להפריע לסובב .</a:t>
            </a:r>
            <a:endParaRPr lang="en-US" sz="1200" kern="1200" dirty="0">
              <a:solidFill>
                <a:schemeClr val="tx1"/>
              </a:solidFill>
              <a:effectLst/>
              <a:latin typeface="+mn-lt"/>
              <a:ea typeface="+mn-ea"/>
              <a:cs typeface="+mn-cs"/>
            </a:endParaRPr>
          </a:p>
          <a:p>
            <a:pPr algn="r" rtl="1"/>
            <a:r>
              <a:rPr lang="he-IL" sz="1200" kern="1200" dirty="0">
                <a:solidFill>
                  <a:schemeClr val="tx1"/>
                </a:solidFill>
                <a:effectLst/>
                <a:latin typeface="+mn-lt"/>
                <a:ea typeface="+mn-ea"/>
                <a:cs typeface="+mn-cs"/>
              </a:rPr>
              <a:t>לסיכום</a:t>
            </a:r>
            <a:r>
              <a:rPr lang="en-IL" sz="1200" kern="1200" dirty="0">
                <a:solidFill>
                  <a:schemeClr val="tx1"/>
                </a:solidFill>
                <a:effectLst/>
                <a:latin typeface="+mn-lt"/>
                <a:ea typeface="+mn-ea"/>
                <a:cs typeface="+mn-cs"/>
              </a:rPr>
              <a:t>—</a:t>
            </a:r>
            <a:r>
              <a:rPr lang="he-IL" sz="1200" kern="1200" dirty="0">
                <a:solidFill>
                  <a:schemeClr val="tx1"/>
                </a:solidFill>
                <a:effectLst/>
                <a:latin typeface="+mn-lt"/>
                <a:ea typeface="+mn-ea"/>
                <a:cs typeface="+mn-cs"/>
              </a:rPr>
              <a:t>אפשר לשפר את ההרגלים שלנו כשיוצאים לחוף וכך להגן על מה ומי שחי בו ובים. </a:t>
            </a:r>
            <a:r>
              <a:rPr lang="he-IL" sz="1200" b="1" kern="1200" dirty="0">
                <a:solidFill>
                  <a:schemeClr val="tx1"/>
                </a:solidFill>
                <a:effectLst/>
                <a:latin typeface="+mn-lt"/>
                <a:ea typeface="+mn-ea"/>
                <a:cs typeface="+mn-cs"/>
              </a:rPr>
              <a:t>איך נזכור מה כדאי, מה מותר ומה אסור לעשות? </a:t>
            </a:r>
            <a:endParaRPr lang="en-US" sz="1200" b="1" kern="1200" dirty="0">
              <a:solidFill>
                <a:schemeClr val="tx1"/>
              </a:solidFill>
              <a:effectLst/>
              <a:latin typeface="+mn-lt"/>
              <a:ea typeface="+mn-ea"/>
              <a:cs typeface="+mn-cs"/>
            </a:endParaRPr>
          </a:p>
          <a:p>
            <a:pPr algn="r" rtl="1"/>
            <a:endParaRPr lang="he-IL" dirty="0"/>
          </a:p>
        </p:txBody>
      </p:sp>
      <p:sp>
        <p:nvSpPr>
          <p:cNvPr id="4" name="מציין מיקום של מספר שקופית 3"/>
          <p:cNvSpPr>
            <a:spLocks noGrp="1"/>
          </p:cNvSpPr>
          <p:nvPr>
            <p:ph type="sldNum" sz="quarter" idx="10"/>
          </p:nvPr>
        </p:nvSpPr>
        <p:spPr/>
        <p:txBody>
          <a:bodyPr/>
          <a:lstStyle/>
          <a:p>
            <a:fld id="{64474893-5134-C14E-A49C-685A7450AE7B}" type="slidenum">
              <a:rPr lang="en-US" smtClean="0"/>
              <a:t>14</a:t>
            </a:fld>
            <a:endParaRPr lang="en-US"/>
          </a:p>
        </p:txBody>
      </p:sp>
    </p:spTree>
    <p:extLst>
      <p:ext uri="{BB962C8B-B14F-4D97-AF65-F5344CB8AC3E}">
        <p14:creationId xmlns:p14="http://schemas.microsoft.com/office/powerpoint/2010/main" val="25264121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r>
              <a:rPr lang="he-IL" sz="1200" b="1" kern="1200" dirty="0">
                <a:solidFill>
                  <a:schemeClr val="tx1"/>
                </a:solidFill>
                <a:effectLst/>
                <a:latin typeface="+mn-lt"/>
                <a:ea typeface="+mn-ea"/>
                <a:cs typeface="+mn-cs"/>
              </a:rPr>
              <a:t>ש</a:t>
            </a:r>
            <a:r>
              <a:rPr lang="he-IL" sz="1200" kern="1200" dirty="0">
                <a:solidFill>
                  <a:schemeClr val="tx1"/>
                </a:solidFill>
                <a:effectLst/>
                <a:latin typeface="+mn-lt"/>
                <a:ea typeface="+mn-ea"/>
                <a:cs typeface="+mn-cs"/>
              </a:rPr>
              <a:t>ביל---הולכים רק בשביל המסומן, לא יורדים מהשביל. לטובת הבטיחות שלנו ולטובת הטבע.</a:t>
            </a:r>
            <a:endParaRPr lang="en-US" sz="1200" kern="1200" dirty="0">
              <a:solidFill>
                <a:schemeClr val="tx1"/>
              </a:solidFill>
              <a:effectLst/>
              <a:latin typeface="+mn-lt"/>
              <a:ea typeface="+mn-ea"/>
              <a:cs typeface="+mn-cs"/>
            </a:endParaRPr>
          </a:p>
          <a:p>
            <a:pPr algn="r" rtl="1"/>
            <a:r>
              <a:rPr lang="he-IL" sz="1200" b="1" kern="1200" dirty="0">
                <a:solidFill>
                  <a:schemeClr val="tx1"/>
                </a:solidFill>
                <a:effectLst/>
                <a:latin typeface="+mn-lt"/>
                <a:ea typeface="+mn-ea"/>
                <a:cs typeface="+mn-cs"/>
              </a:rPr>
              <a:t>נ</a:t>
            </a:r>
            <a:r>
              <a:rPr lang="he-IL" sz="1200" kern="1200" dirty="0">
                <a:solidFill>
                  <a:schemeClr val="tx1"/>
                </a:solidFill>
                <a:effectLst/>
                <a:latin typeface="+mn-lt"/>
                <a:ea typeface="+mn-ea"/>
                <a:cs typeface="+mn-cs"/>
              </a:rPr>
              <a:t>יקיון---לוקחים אתנו את האשפה, לא משאירים בשטח, גם לא בשקית. למען ההנאה שלנו ולטובת חיות הבר. </a:t>
            </a:r>
            <a:endParaRPr lang="en-US" sz="1200" kern="1200" dirty="0">
              <a:solidFill>
                <a:schemeClr val="tx1"/>
              </a:solidFill>
              <a:effectLst/>
              <a:latin typeface="+mn-lt"/>
              <a:ea typeface="+mn-ea"/>
              <a:cs typeface="+mn-cs"/>
            </a:endParaRPr>
          </a:p>
          <a:p>
            <a:pPr algn="r" rtl="1"/>
            <a:r>
              <a:rPr lang="he-IL" sz="1200" b="1" kern="1200" dirty="0">
                <a:solidFill>
                  <a:schemeClr val="tx1"/>
                </a:solidFill>
                <a:effectLst/>
                <a:latin typeface="+mn-lt"/>
                <a:ea typeface="+mn-ea"/>
                <a:cs typeface="+mn-cs"/>
              </a:rPr>
              <a:t>ה</a:t>
            </a:r>
            <a:r>
              <a:rPr lang="he-IL" sz="1200" kern="1200" dirty="0">
                <a:solidFill>
                  <a:schemeClr val="tx1"/>
                </a:solidFill>
                <a:effectLst/>
                <a:latin typeface="+mn-lt"/>
                <a:ea typeface="+mn-ea"/>
                <a:cs typeface="+mn-cs"/>
              </a:rPr>
              <a:t>תבוננות--- נהנים מתופעות הטבע המגוונות ומשאירים אותן בשטח. לא אוספים צדפים, או קוטפים פרחים .. למען הטבע ולמען אחרים.</a:t>
            </a:r>
            <a:endParaRPr lang="en-US" sz="1200" kern="1200" dirty="0">
              <a:solidFill>
                <a:schemeClr val="tx1"/>
              </a:solidFill>
              <a:effectLst/>
              <a:latin typeface="+mn-lt"/>
              <a:ea typeface="+mn-ea"/>
              <a:cs typeface="+mn-cs"/>
            </a:endParaRPr>
          </a:p>
          <a:p>
            <a:pPr algn="r" rtl="1"/>
            <a:r>
              <a:rPr lang="he-IL" sz="1200" b="1" kern="1200" dirty="0">
                <a:solidFill>
                  <a:schemeClr val="tx1"/>
                </a:solidFill>
                <a:effectLst/>
                <a:latin typeface="+mn-lt"/>
                <a:ea typeface="+mn-ea"/>
                <a:cs typeface="+mn-cs"/>
              </a:rPr>
              <a:t>כשיוצאים לחוף, ובכלל לטבע, לא משאירים אחרינו עקבות! </a:t>
            </a:r>
            <a:endParaRPr lang="en-US" sz="1200" b="1" kern="1200" dirty="0">
              <a:solidFill>
                <a:schemeClr val="tx1"/>
              </a:solidFill>
              <a:effectLst/>
              <a:latin typeface="+mn-lt"/>
              <a:ea typeface="+mn-ea"/>
              <a:cs typeface="+mn-cs"/>
            </a:endParaRPr>
          </a:p>
          <a:p>
            <a:pPr algn="r"/>
            <a:r>
              <a:rPr lang="he-IL" sz="1200" kern="1200" dirty="0">
                <a:solidFill>
                  <a:schemeClr val="tx1"/>
                </a:solidFill>
                <a:effectLst/>
                <a:latin typeface="+mn-lt"/>
                <a:ea typeface="+mn-ea"/>
                <a:cs typeface="+mn-cs"/>
              </a:rPr>
              <a:t>בואו נצפה בצמד שוב, בסרטון חדש, לאחר ששינו את מה שנדרש....</a:t>
            </a:r>
            <a:endParaRPr lang="he-IL" dirty="0"/>
          </a:p>
        </p:txBody>
      </p:sp>
      <p:sp>
        <p:nvSpPr>
          <p:cNvPr id="4" name="מציין מיקום של מספר שקופית 3"/>
          <p:cNvSpPr>
            <a:spLocks noGrp="1"/>
          </p:cNvSpPr>
          <p:nvPr>
            <p:ph type="sldNum" sz="quarter" idx="10"/>
          </p:nvPr>
        </p:nvSpPr>
        <p:spPr/>
        <p:txBody>
          <a:bodyPr/>
          <a:lstStyle/>
          <a:p>
            <a:fld id="{64474893-5134-C14E-A49C-685A7450AE7B}" type="slidenum">
              <a:rPr lang="en-US" smtClean="0"/>
              <a:t>15</a:t>
            </a:fld>
            <a:endParaRPr lang="en-US"/>
          </a:p>
        </p:txBody>
      </p:sp>
    </p:spTree>
    <p:extLst>
      <p:ext uri="{BB962C8B-B14F-4D97-AF65-F5344CB8AC3E}">
        <p14:creationId xmlns:p14="http://schemas.microsoft.com/office/powerpoint/2010/main" val="21965496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r>
              <a:rPr lang="he-IL" dirty="0"/>
              <a:t>צופים בצמד ששינה את  הרגליו, נהנים יחד איתם ושומרים על חוף הים.</a:t>
            </a:r>
          </a:p>
        </p:txBody>
      </p:sp>
      <p:sp>
        <p:nvSpPr>
          <p:cNvPr id="4" name="מציין מיקום של מספר שקופית 3"/>
          <p:cNvSpPr>
            <a:spLocks noGrp="1"/>
          </p:cNvSpPr>
          <p:nvPr>
            <p:ph type="sldNum" sz="quarter" idx="10"/>
          </p:nvPr>
        </p:nvSpPr>
        <p:spPr/>
        <p:txBody>
          <a:bodyPr/>
          <a:lstStyle/>
          <a:p>
            <a:fld id="{64474893-5134-C14E-A49C-685A7450AE7B}" type="slidenum">
              <a:rPr lang="en-US" smtClean="0"/>
              <a:t>16</a:t>
            </a:fld>
            <a:endParaRPr lang="en-US"/>
          </a:p>
        </p:txBody>
      </p:sp>
    </p:spTree>
    <p:extLst>
      <p:ext uri="{BB962C8B-B14F-4D97-AF65-F5344CB8AC3E}">
        <p14:creationId xmlns:p14="http://schemas.microsoft.com/office/powerpoint/2010/main" val="38215723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משחק סיכום :' עשה ואל תעשה בחוף ובשמורת טבע':</a:t>
            </a:r>
          </a:p>
          <a:p>
            <a:pPr algn="r"/>
            <a:r>
              <a:rPr lang="he-IL" dirty="0"/>
              <a:t>בצדפים בשורה העליונה-הסיטואציה  . </a:t>
            </a:r>
          </a:p>
          <a:p>
            <a:pPr algn="r"/>
            <a:r>
              <a:rPr lang="he-IL" dirty="0"/>
              <a:t>בודקים מה המשתתפים זוכרים/יודעים לגבי ההתנהגות המיטיבה- ו'הופכים' בקליק את הצדף  שמתחתיו עם התשובה המתאימה. </a:t>
            </a:r>
          </a:p>
          <a:p>
            <a:pPr algn="r"/>
            <a:endParaRPr lang="he-IL" dirty="0"/>
          </a:p>
        </p:txBody>
      </p:sp>
      <p:sp>
        <p:nvSpPr>
          <p:cNvPr id="4" name="מציין מיקום של מספר שקופית 3"/>
          <p:cNvSpPr>
            <a:spLocks noGrp="1"/>
          </p:cNvSpPr>
          <p:nvPr>
            <p:ph type="sldNum" sz="quarter" idx="10"/>
          </p:nvPr>
        </p:nvSpPr>
        <p:spPr/>
        <p:txBody>
          <a:bodyPr/>
          <a:lstStyle/>
          <a:p>
            <a:fld id="{64474893-5134-C14E-A49C-685A7450AE7B}" type="slidenum">
              <a:rPr lang="en-US" smtClean="0"/>
              <a:t>17</a:t>
            </a:fld>
            <a:endParaRPr lang="en-US"/>
          </a:p>
        </p:txBody>
      </p:sp>
    </p:spTree>
    <p:extLst>
      <p:ext uri="{BB962C8B-B14F-4D97-AF65-F5344CB8AC3E}">
        <p14:creationId xmlns:p14="http://schemas.microsoft.com/office/powerpoint/2010/main" val="22780464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משחק סיכום :' עשה ואל תעשה בחוף ובשמורת טבע':</a:t>
            </a:r>
          </a:p>
          <a:p>
            <a:pPr algn="r"/>
            <a:r>
              <a:rPr lang="he-IL" dirty="0"/>
              <a:t>בצדפים בשורה העליונה-הסיטואציה  . </a:t>
            </a:r>
          </a:p>
          <a:p>
            <a:pPr algn="r"/>
            <a:r>
              <a:rPr lang="he-IL" dirty="0"/>
              <a:t>בודקים מה המשתתפים זוכרים/יודעים לגבי ההתנהגות המיטיבה- ו'הופכים' בקליק את הצדף  שמתחתיו עם התשובה המתאימה. </a:t>
            </a:r>
          </a:p>
          <a:p>
            <a:pPr algn="r"/>
            <a:endParaRPr lang="he-IL" dirty="0"/>
          </a:p>
        </p:txBody>
      </p:sp>
      <p:sp>
        <p:nvSpPr>
          <p:cNvPr id="4" name="מציין מיקום של מספר שקופית 3"/>
          <p:cNvSpPr>
            <a:spLocks noGrp="1"/>
          </p:cNvSpPr>
          <p:nvPr>
            <p:ph type="sldNum" sz="quarter" idx="10"/>
          </p:nvPr>
        </p:nvSpPr>
        <p:spPr/>
        <p:txBody>
          <a:bodyPr/>
          <a:lstStyle/>
          <a:p>
            <a:fld id="{64474893-5134-C14E-A49C-685A7450AE7B}" type="slidenum">
              <a:rPr lang="en-US" smtClean="0"/>
              <a:t>18</a:t>
            </a:fld>
            <a:endParaRPr lang="en-US"/>
          </a:p>
        </p:txBody>
      </p:sp>
    </p:spTree>
    <p:extLst>
      <p:ext uri="{BB962C8B-B14F-4D97-AF65-F5344CB8AC3E}">
        <p14:creationId xmlns:p14="http://schemas.microsoft.com/office/powerpoint/2010/main" val="29637133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baseline="0" dirty="0"/>
              <a:t>שאלות לסיכום חווית השיעור: </a:t>
            </a:r>
            <a:r>
              <a:rPr lang="he-IL" dirty="0"/>
              <a:t>איזה דבר חדש למדתי על הים? או על החוף? משהו שהפתיע אותי או ריגש אותי?  </a:t>
            </a:r>
            <a:r>
              <a:rPr lang="he-IL" baseline="0" dirty="0"/>
              <a:t> האם יש משהו שלמדתי לעשות אחרת בפעם הבאה שאגיע לחוף הים? </a:t>
            </a:r>
          </a:p>
          <a:p>
            <a:pPr algn="r"/>
            <a:r>
              <a:rPr lang="he-IL" baseline="0" dirty="0"/>
              <a:t>בשיעור הזה נחשפנו מחדש אל סביבת חוף הים, למדנו להכיר אותה כסביבה טבעית ומרתקת, ושיש חשיבות רבה לשמור עליה. כל אחד מאתנו יכול לתרום, גם בהתנהגות האישית שלנו, וגם כשנלמד את המשפחה והחברים מה שלמדנו היום. מעבירים את זה הלאה. </a:t>
            </a:r>
          </a:p>
          <a:p>
            <a:pPr algn="r"/>
            <a:r>
              <a:rPr lang="he-IL" baseline="0" dirty="0"/>
              <a:t>:</a:t>
            </a:r>
          </a:p>
          <a:p>
            <a:pPr algn="r"/>
            <a:endParaRPr lang="he-IL" baseline="0" dirty="0"/>
          </a:p>
          <a:p>
            <a:pPr algn="r"/>
            <a:endParaRPr lang="he-IL" dirty="0"/>
          </a:p>
        </p:txBody>
      </p:sp>
      <p:sp>
        <p:nvSpPr>
          <p:cNvPr id="4" name="מציין מיקום של מספר שקופית 3"/>
          <p:cNvSpPr>
            <a:spLocks noGrp="1"/>
          </p:cNvSpPr>
          <p:nvPr>
            <p:ph type="sldNum" sz="quarter" idx="10"/>
          </p:nvPr>
        </p:nvSpPr>
        <p:spPr/>
        <p:txBody>
          <a:bodyPr/>
          <a:lstStyle/>
          <a:p>
            <a:fld id="{64474893-5134-C14E-A49C-685A7450AE7B}" type="slidenum">
              <a:rPr lang="en-US" smtClean="0"/>
              <a:t>19</a:t>
            </a:fld>
            <a:endParaRPr lang="en-US"/>
          </a:p>
        </p:txBody>
      </p:sp>
    </p:spTree>
    <p:extLst>
      <p:ext uri="{BB962C8B-B14F-4D97-AF65-F5344CB8AC3E}">
        <p14:creationId xmlns:p14="http://schemas.microsoft.com/office/powerpoint/2010/main" val="11707884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r>
              <a:rPr lang="he-IL" sz="1200" kern="1200" dirty="0">
                <a:solidFill>
                  <a:schemeClr val="tx1"/>
                </a:solidFill>
                <a:effectLst/>
                <a:latin typeface="+mn-lt"/>
                <a:ea typeface="+mn-ea"/>
                <a:cs typeface="+mn-cs"/>
              </a:rPr>
              <a:t>נכנסים לאווירה..</a:t>
            </a:r>
            <a:endParaRPr lang="en-US" sz="1200" kern="1200" dirty="0">
              <a:solidFill>
                <a:schemeClr val="tx1"/>
              </a:solidFill>
              <a:effectLst/>
              <a:latin typeface="+mn-lt"/>
              <a:ea typeface="+mn-ea"/>
              <a:cs typeface="+mn-cs"/>
            </a:endParaRPr>
          </a:p>
          <a:p>
            <a:pPr algn="r" rtl="1"/>
            <a:r>
              <a:rPr lang="he-IL" sz="1200" kern="1200" dirty="0">
                <a:solidFill>
                  <a:schemeClr val="tx1"/>
                </a:solidFill>
                <a:effectLst/>
                <a:latin typeface="+mn-lt"/>
                <a:ea typeface="+mn-ea"/>
                <a:cs typeface="+mn-cs"/>
              </a:rPr>
              <a:t>הנחייה: מפעילים את הקישור </a:t>
            </a:r>
            <a:r>
              <a:rPr lang="he-IL" sz="1200" kern="1200" dirty="0" err="1">
                <a:solidFill>
                  <a:schemeClr val="tx1"/>
                </a:solidFill>
                <a:effectLst/>
                <a:latin typeface="+mn-lt"/>
                <a:ea typeface="+mn-ea"/>
                <a:cs typeface="+mn-cs"/>
              </a:rPr>
              <a:t>ליוטיוב</a:t>
            </a:r>
            <a:r>
              <a:rPr lang="he-IL" sz="1200" kern="1200" dirty="0">
                <a:solidFill>
                  <a:schemeClr val="tx1"/>
                </a:solidFill>
                <a:effectLst/>
                <a:latin typeface="+mn-lt"/>
                <a:ea typeface="+mn-ea"/>
                <a:cs typeface="+mn-cs"/>
              </a:rPr>
              <a:t>- תנועה וקול של חוף ים ברקע השיחה.</a:t>
            </a:r>
            <a:endParaRPr lang="en-US" sz="1200" kern="1200" dirty="0">
              <a:solidFill>
                <a:schemeClr val="tx1"/>
              </a:solidFill>
              <a:effectLst/>
              <a:latin typeface="+mn-lt"/>
              <a:ea typeface="+mn-ea"/>
              <a:cs typeface="+mn-cs"/>
            </a:endParaRPr>
          </a:p>
          <a:p>
            <a:pPr algn="r" rtl="1"/>
            <a:r>
              <a:rPr lang="he-IL" sz="1200" kern="1200" dirty="0">
                <a:solidFill>
                  <a:schemeClr val="tx1"/>
                </a:solidFill>
                <a:effectLst/>
                <a:latin typeface="+mn-lt"/>
                <a:ea typeface="+mn-ea"/>
                <a:cs typeface="+mn-cs"/>
              </a:rPr>
              <a:t>שואלים :  חוף הים- מהו  עבור כל אחד מאתנו? והים?  איזה מקום יש להם בחיינו?</a:t>
            </a:r>
            <a:endParaRPr lang="en-US" sz="1200" kern="1200" dirty="0">
              <a:solidFill>
                <a:schemeClr val="tx1"/>
              </a:solidFill>
              <a:effectLst/>
              <a:latin typeface="+mn-lt"/>
              <a:ea typeface="+mn-ea"/>
              <a:cs typeface="+mn-cs"/>
            </a:endParaRPr>
          </a:p>
          <a:p>
            <a:pPr algn="r" rtl="1"/>
            <a:r>
              <a:rPr lang="he-IL" sz="1200" kern="1200" dirty="0">
                <a:solidFill>
                  <a:schemeClr val="tx1"/>
                </a:solidFill>
                <a:effectLst/>
                <a:latin typeface="+mn-lt"/>
                <a:ea typeface="+mn-ea"/>
                <a:cs typeface="+mn-cs"/>
              </a:rPr>
              <a:t>מבחינים שלחוף ולים יש מקום עבורנו של בילוי ונופש, רגיעה והנאה, בריאות לנפש ולגוף.</a:t>
            </a:r>
            <a:endParaRPr lang="en-US" sz="1200" kern="1200" dirty="0">
              <a:solidFill>
                <a:schemeClr val="tx1"/>
              </a:solidFill>
              <a:effectLst/>
              <a:latin typeface="+mn-lt"/>
              <a:ea typeface="+mn-ea"/>
              <a:cs typeface="+mn-cs"/>
            </a:endParaRPr>
          </a:p>
          <a:p>
            <a:pPr algn="r" rtl="1"/>
            <a:r>
              <a:rPr lang="he-IL" sz="1200" kern="1200" dirty="0">
                <a:solidFill>
                  <a:schemeClr val="tx1"/>
                </a:solidFill>
                <a:effectLst/>
                <a:latin typeface="+mn-lt"/>
                <a:ea typeface="+mn-ea"/>
                <a:cs typeface="+mn-cs"/>
              </a:rPr>
              <a:t>(למשל: לשחק בחול, לשחות, לגלוש לתפוס גלים, לבלות עם משפחה וחברים, לרוץ, להשתזף, לקרוא, לנמנם, </a:t>
            </a:r>
            <a:r>
              <a:rPr lang="he-IL" sz="1200" kern="1200" dirty="0" err="1">
                <a:solidFill>
                  <a:schemeClr val="tx1"/>
                </a:solidFill>
                <a:effectLst/>
                <a:latin typeface="+mn-lt"/>
                <a:ea typeface="+mn-ea"/>
                <a:cs typeface="+mn-cs"/>
              </a:rPr>
              <a:t>לשנרקל</a:t>
            </a:r>
            <a:r>
              <a:rPr lang="he-IL"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pPr algn="r" rtl="1"/>
            <a:r>
              <a:rPr lang="he-IL" sz="1200" kern="1200" dirty="0">
                <a:solidFill>
                  <a:schemeClr val="tx1"/>
                </a:solidFill>
                <a:effectLst/>
                <a:latin typeface="+mn-lt"/>
                <a:ea typeface="+mn-ea"/>
                <a:cs typeface="+mn-cs"/>
              </a:rPr>
              <a:t>( חשוב לאפשר ולבטא גם חוויה הפוכה, אם  יש כזו, כשהיציאה לחוף ולים אינה נעימה.) </a:t>
            </a:r>
            <a:r>
              <a:rPr lang="he-IL" sz="1200" b="1" kern="1200" dirty="0">
                <a:solidFill>
                  <a:schemeClr val="tx1"/>
                </a:solidFill>
                <a:effectLst/>
                <a:latin typeface="+mn-lt"/>
                <a:ea typeface="+mn-ea"/>
                <a:cs typeface="+mn-cs"/>
              </a:rPr>
              <a:t>מדגישים את נושא השיעור</a:t>
            </a:r>
            <a:r>
              <a:rPr lang="he-IL" sz="1200" kern="1200" dirty="0">
                <a:solidFill>
                  <a:schemeClr val="tx1"/>
                </a:solidFill>
                <a:effectLst/>
                <a:latin typeface="+mn-lt"/>
                <a:ea typeface="+mn-ea"/>
                <a:cs typeface="+mn-cs"/>
              </a:rPr>
              <a:t>-  בחוויה שלנו חוף הים הוא בשבילנו, משאב טבע שאנו יודעים להפיק ממנו הנאה. </a:t>
            </a:r>
            <a:endParaRPr lang="en-US" sz="1200" kern="1200" dirty="0">
              <a:solidFill>
                <a:schemeClr val="tx1"/>
              </a:solidFill>
              <a:effectLst/>
              <a:latin typeface="+mn-lt"/>
              <a:ea typeface="+mn-ea"/>
              <a:cs typeface="+mn-cs"/>
            </a:endParaRPr>
          </a:p>
          <a:p>
            <a:pPr algn="r" rtl="1"/>
            <a:r>
              <a:rPr lang="he-IL" sz="1200" kern="1200" dirty="0">
                <a:solidFill>
                  <a:schemeClr val="tx1"/>
                </a:solidFill>
                <a:effectLst/>
                <a:latin typeface="+mn-lt"/>
                <a:ea typeface="+mn-ea"/>
                <a:cs typeface="+mn-cs"/>
              </a:rPr>
              <a:t>אבל- </a:t>
            </a:r>
            <a:r>
              <a:rPr lang="he-IL" sz="1200" b="1" kern="1200" dirty="0">
                <a:solidFill>
                  <a:schemeClr val="tx1"/>
                </a:solidFill>
                <a:effectLst/>
                <a:latin typeface="+mn-lt"/>
                <a:ea typeface="+mn-ea"/>
                <a:cs typeface="+mn-cs"/>
              </a:rPr>
              <a:t>חשוב להכיר-שהחוף והים הם סביבת חיים טבעית של בעלי חיים וצמחים.</a:t>
            </a:r>
            <a:r>
              <a:rPr lang="he-IL" sz="1200" kern="1200" dirty="0">
                <a:solidFill>
                  <a:schemeClr val="tx1"/>
                </a:solidFill>
                <a:effectLst/>
                <a:latin typeface="+mn-lt"/>
                <a:ea typeface="+mn-ea"/>
                <a:cs typeface="+mn-cs"/>
              </a:rPr>
              <a:t> </a:t>
            </a:r>
            <a:r>
              <a:rPr lang="he-IL" sz="1200" b="1" kern="1200" dirty="0">
                <a:solidFill>
                  <a:schemeClr val="tx1"/>
                </a:solidFill>
                <a:effectLst/>
                <a:latin typeface="+mn-lt"/>
                <a:ea typeface="+mn-ea"/>
                <a:cs typeface="+mn-cs"/>
              </a:rPr>
              <a:t>איך נצליח  גם ליהנות בעצמנו מהסביבה המיוחדת הזו וגם לשמור עליה? זהו הנושא של המפגש שלנו.</a:t>
            </a:r>
            <a:endParaRPr lang="en-US" sz="1200" kern="1200" dirty="0">
              <a:solidFill>
                <a:schemeClr val="tx1"/>
              </a:solidFill>
              <a:effectLst/>
              <a:latin typeface="+mn-lt"/>
              <a:ea typeface="+mn-ea"/>
              <a:cs typeface="+mn-cs"/>
            </a:endParaRPr>
          </a:p>
          <a:p>
            <a:pPr algn="r" rtl="1"/>
            <a:endParaRPr lang="he-IL" baseline="0" dirty="0"/>
          </a:p>
          <a:p>
            <a:pPr algn="r" rtl="1"/>
            <a:endParaRPr lang="he-IL" strike="sngStrike" dirty="0"/>
          </a:p>
          <a:p>
            <a:pPr algn="r" rtl="1"/>
            <a:endParaRPr lang="he-IL" dirty="0"/>
          </a:p>
        </p:txBody>
      </p:sp>
      <p:sp>
        <p:nvSpPr>
          <p:cNvPr id="4" name="מציין מיקום של מספר שקופית 3"/>
          <p:cNvSpPr>
            <a:spLocks noGrp="1"/>
          </p:cNvSpPr>
          <p:nvPr>
            <p:ph type="sldNum" sz="quarter" idx="10"/>
          </p:nvPr>
        </p:nvSpPr>
        <p:spPr/>
        <p:txBody>
          <a:bodyPr/>
          <a:lstStyle/>
          <a:p>
            <a:fld id="{64474893-5134-C14E-A49C-685A7450AE7B}" type="slidenum">
              <a:rPr lang="en-US" smtClean="0"/>
              <a:t>2</a:t>
            </a:fld>
            <a:endParaRPr lang="en-US"/>
          </a:p>
        </p:txBody>
      </p:sp>
    </p:spTree>
    <p:extLst>
      <p:ext uri="{BB962C8B-B14F-4D97-AF65-F5344CB8AC3E}">
        <p14:creationId xmlns:p14="http://schemas.microsoft.com/office/powerpoint/2010/main" val="27774817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r>
              <a:rPr lang="he-IL" sz="1200" kern="1200" dirty="0">
                <a:solidFill>
                  <a:schemeClr val="tx1"/>
                </a:solidFill>
                <a:effectLst/>
                <a:latin typeface="+mn-lt"/>
                <a:ea typeface="+mn-ea"/>
                <a:cs typeface="+mn-cs"/>
              </a:rPr>
              <a:t>בואו נצטרף לזוג חברים שמגיע לשמורת חוף הבונים. בבילוי המשותף בחוף הם עוברים כמה חוויות והתרחשויות.</a:t>
            </a:r>
            <a:endParaRPr lang="en-US" sz="1200" kern="1200" dirty="0">
              <a:solidFill>
                <a:schemeClr val="tx1"/>
              </a:solidFill>
              <a:effectLst/>
              <a:latin typeface="+mn-lt"/>
              <a:ea typeface="+mn-ea"/>
              <a:cs typeface="+mn-cs"/>
            </a:endParaRPr>
          </a:p>
          <a:p>
            <a:pPr algn="r" rtl="1"/>
            <a:r>
              <a:rPr lang="he-IL" sz="1200" kern="1200" dirty="0">
                <a:solidFill>
                  <a:schemeClr val="tx1"/>
                </a:solidFill>
                <a:effectLst/>
                <a:latin typeface="+mn-lt"/>
                <a:ea typeface="+mn-ea"/>
                <a:cs typeface="+mn-cs"/>
              </a:rPr>
              <a:t>הנחייה לתלמידים: במהלך הצפייה לרשום על דף הערות-אילו פעולות ,התנהגויות של הדמויות בסרט חיוביות בעיניי? ואילו זקוקות לשיפור?</a:t>
            </a:r>
            <a:endParaRPr lang="en-US" sz="1200" kern="1200" dirty="0">
              <a:solidFill>
                <a:schemeClr val="tx1"/>
              </a:solidFill>
              <a:effectLst/>
              <a:latin typeface="+mn-lt"/>
              <a:ea typeface="+mn-ea"/>
              <a:cs typeface="+mn-cs"/>
            </a:endParaRPr>
          </a:p>
          <a:p>
            <a:pPr algn="r" rtl="1"/>
            <a:r>
              <a:rPr lang="he-IL" sz="1200" b="1" kern="1200" dirty="0">
                <a:solidFill>
                  <a:schemeClr val="tx1"/>
                </a:solidFill>
                <a:effectLst/>
                <a:latin typeface="+mn-lt"/>
                <a:ea typeface="+mn-ea"/>
                <a:cs typeface="+mn-cs"/>
              </a:rPr>
              <a:t>בסיום הצפייה-נדגיש </a:t>
            </a:r>
            <a:r>
              <a:rPr lang="he-IL" sz="1200" kern="1200" dirty="0">
                <a:solidFill>
                  <a:schemeClr val="tx1"/>
                </a:solidFill>
                <a:effectLst/>
                <a:latin typeface="+mn-lt"/>
                <a:ea typeface="+mn-ea"/>
                <a:cs typeface="+mn-cs"/>
              </a:rPr>
              <a:t>כי  בהמשך השיעור נחזור אל הרשמים שלהם. </a:t>
            </a:r>
            <a:endParaRPr lang="en-US" sz="1200" kern="1200" dirty="0">
              <a:solidFill>
                <a:schemeClr val="tx1"/>
              </a:solidFill>
              <a:effectLst/>
              <a:latin typeface="+mn-lt"/>
              <a:ea typeface="+mn-ea"/>
              <a:cs typeface="+mn-cs"/>
            </a:endParaRPr>
          </a:p>
          <a:p>
            <a:pPr algn="r" rtl="1"/>
            <a:r>
              <a:rPr lang="he-IL" sz="1200" kern="1200" dirty="0">
                <a:solidFill>
                  <a:schemeClr val="tx1"/>
                </a:solidFill>
                <a:effectLst/>
                <a:latin typeface="+mn-lt"/>
                <a:ea typeface="+mn-ea"/>
                <a:cs typeface="+mn-cs"/>
              </a:rPr>
              <a:t>לפני  שנעסוק </a:t>
            </a:r>
            <a:r>
              <a:rPr lang="he-IL" sz="1200" b="1" kern="1200" dirty="0">
                <a:solidFill>
                  <a:schemeClr val="tx1"/>
                </a:solidFill>
                <a:effectLst/>
                <a:latin typeface="+mn-lt"/>
                <a:ea typeface="+mn-ea"/>
                <a:cs typeface="+mn-cs"/>
              </a:rPr>
              <a:t>בהתנהגות שלנו </a:t>
            </a:r>
            <a:r>
              <a:rPr lang="he-IL" sz="1200" kern="1200" dirty="0">
                <a:solidFill>
                  <a:schemeClr val="tx1"/>
                </a:solidFill>
                <a:effectLst/>
                <a:latin typeface="+mn-lt"/>
                <a:ea typeface="+mn-ea"/>
                <a:cs typeface="+mn-cs"/>
              </a:rPr>
              <a:t>בחוף הים ובטבע, בואו ניזכר רגע-עבור מי אנו רוצים לשמור על החוף והים? מי חי בסביבות החיים האלו? </a:t>
            </a:r>
            <a:endParaRPr lang="en-US" sz="1200" kern="1200" dirty="0">
              <a:solidFill>
                <a:schemeClr val="tx1"/>
              </a:solidFill>
              <a:effectLst/>
              <a:latin typeface="+mn-lt"/>
              <a:ea typeface="+mn-ea"/>
              <a:cs typeface="+mn-cs"/>
            </a:endParaRPr>
          </a:p>
          <a:p>
            <a:pPr algn="r" rtl="1"/>
            <a:r>
              <a:rPr lang="he-IL" sz="1200" kern="1200" dirty="0">
                <a:solidFill>
                  <a:schemeClr val="tx1"/>
                </a:solidFill>
                <a:effectLst/>
                <a:latin typeface="+mn-lt"/>
                <a:ea typeface="+mn-ea"/>
                <a:cs typeface="+mn-cs"/>
              </a:rPr>
              <a:t>נתחיל בשאלה הראשונה בשקופית הבאה...</a:t>
            </a:r>
            <a:endParaRPr lang="en-US" sz="1200" kern="1200" dirty="0">
              <a:solidFill>
                <a:schemeClr val="tx1"/>
              </a:solidFill>
              <a:effectLst/>
              <a:latin typeface="+mn-lt"/>
              <a:ea typeface="+mn-ea"/>
              <a:cs typeface="+mn-cs"/>
            </a:endParaRPr>
          </a:p>
          <a:p>
            <a:pPr algn="r" rtl="1"/>
            <a:endParaRPr lang="he-IL" dirty="0"/>
          </a:p>
        </p:txBody>
      </p:sp>
      <p:sp>
        <p:nvSpPr>
          <p:cNvPr id="4" name="מציין מיקום של מספר שקופית 3"/>
          <p:cNvSpPr>
            <a:spLocks noGrp="1"/>
          </p:cNvSpPr>
          <p:nvPr>
            <p:ph type="sldNum" sz="quarter" idx="10"/>
          </p:nvPr>
        </p:nvSpPr>
        <p:spPr/>
        <p:txBody>
          <a:bodyPr/>
          <a:lstStyle/>
          <a:p>
            <a:fld id="{64474893-5134-C14E-A49C-685A7450AE7B}" type="slidenum">
              <a:rPr lang="en-US" smtClean="0"/>
              <a:t>3</a:t>
            </a:fld>
            <a:endParaRPr lang="en-US"/>
          </a:p>
        </p:txBody>
      </p:sp>
    </p:spTree>
    <p:extLst>
      <p:ext uri="{BB962C8B-B14F-4D97-AF65-F5344CB8AC3E}">
        <p14:creationId xmlns:p14="http://schemas.microsoft.com/office/powerpoint/2010/main" val="24550921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endParaRPr lang="he-IL" dirty="0"/>
          </a:p>
        </p:txBody>
      </p:sp>
      <p:sp>
        <p:nvSpPr>
          <p:cNvPr id="4" name="מציין מיקום של מספר שקופית 3"/>
          <p:cNvSpPr>
            <a:spLocks noGrp="1"/>
          </p:cNvSpPr>
          <p:nvPr>
            <p:ph type="sldNum" sz="quarter" idx="10"/>
          </p:nvPr>
        </p:nvSpPr>
        <p:spPr/>
        <p:txBody>
          <a:bodyPr/>
          <a:lstStyle/>
          <a:p>
            <a:fld id="{64474893-5134-C14E-A49C-685A7450AE7B}" type="slidenum">
              <a:rPr lang="en-US" smtClean="0"/>
              <a:t>4</a:t>
            </a:fld>
            <a:endParaRPr lang="en-US"/>
          </a:p>
        </p:txBody>
      </p:sp>
    </p:spTree>
    <p:extLst>
      <p:ext uri="{BB962C8B-B14F-4D97-AF65-F5344CB8AC3E}">
        <p14:creationId xmlns:p14="http://schemas.microsoft.com/office/powerpoint/2010/main" val="29758591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r>
              <a:rPr lang="he-IL" sz="1200" b="1" kern="1200" dirty="0">
                <a:solidFill>
                  <a:schemeClr val="tx1"/>
                </a:solidFill>
                <a:effectLst/>
                <a:latin typeface="+mn-lt"/>
                <a:ea typeface="+mn-ea"/>
                <a:cs typeface="+mn-cs"/>
              </a:rPr>
              <a:t>צב הים </a:t>
            </a:r>
            <a:r>
              <a:rPr lang="he-IL" sz="1200" kern="1200" dirty="0">
                <a:solidFill>
                  <a:schemeClr val="tx1"/>
                </a:solidFill>
                <a:effectLst/>
                <a:latin typeface="+mn-lt"/>
                <a:ea typeface="+mn-ea"/>
                <a:cs typeface="+mn-cs"/>
              </a:rPr>
              <a:t> הוא מהמרשימים והוותיקים בין בעלי החיים בעולמנו, והוא מין בסכנת הכחדה.</a:t>
            </a:r>
            <a:endParaRPr lang="en-US" sz="1200" kern="1200" dirty="0">
              <a:solidFill>
                <a:schemeClr val="tx1"/>
              </a:solidFill>
              <a:effectLst/>
              <a:latin typeface="+mn-lt"/>
              <a:ea typeface="+mn-ea"/>
              <a:cs typeface="+mn-cs"/>
            </a:endParaRPr>
          </a:p>
          <a:p>
            <a:pPr algn="r" rtl="1"/>
            <a:r>
              <a:rPr lang="he-IL" sz="1200" kern="1200" dirty="0">
                <a:solidFill>
                  <a:schemeClr val="tx1"/>
                </a:solidFill>
                <a:effectLst/>
                <a:latin typeface="+mn-lt"/>
                <a:ea typeface="+mn-ea"/>
                <a:cs typeface="+mn-cs"/>
              </a:rPr>
              <a:t> צב הים  חי בים, אך זקוק ליבשה, לחוף החולי בכדי להתרבות. מכיוון שצבים הם זוחלים הזקוקים לנשימת אויר, גם הביצים שמטילה הצבה צריכות להיות בסביבה יבשתית.</a:t>
            </a:r>
            <a:endParaRPr lang="en-US" sz="1200" kern="1200" dirty="0">
              <a:solidFill>
                <a:schemeClr val="tx1"/>
              </a:solidFill>
              <a:effectLst/>
              <a:latin typeface="+mn-lt"/>
              <a:ea typeface="+mn-ea"/>
              <a:cs typeface="+mn-cs"/>
            </a:endParaRPr>
          </a:p>
          <a:p>
            <a:pPr algn="r" rtl="1"/>
            <a:r>
              <a:rPr lang="he-IL" sz="1200" kern="1200" dirty="0">
                <a:solidFill>
                  <a:schemeClr val="tx1"/>
                </a:solidFill>
                <a:effectLst/>
                <a:latin typeface="+mn-lt"/>
                <a:ea typeface="+mn-ea"/>
                <a:cs typeface="+mn-cs"/>
              </a:rPr>
              <a:t>בלילות חודשי הקיץ , חופרת צבת הים בור בו היא מטילה כמות רבה של ביצים, (לעיתים סביב 100!) מכסה אותו וחוזרת לים. החול 'דוגר' על הביצים חודשיים ואז בוקעים </a:t>
            </a:r>
            <a:r>
              <a:rPr lang="he-IL" sz="1200" kern="1200" dirty="0" err="1">
                <a:solidFill>
                  <a:schemeClr val="tx1"/>
                </a:solidFill>
                <a:effectLst/>
                <a:latin typeface="+mn-lt"/>
                <a:ea typeface="+mn-ea"/>
                <a:cs typeface="+mn-cs"/>
              </a:rPr>
              <a:t>האבקועים</a:t>
            </a:r>
            <a:r>
              <a:rPr lang="he-IL" sz="1200" kern="1200" dirty="0">
                <a:solidFill>
                  <a:schemeClr val="tx1"/>
                </a:solidFill>
                <a:effectLst/>
                <a:latin typeface="+mn-lt"/>
                <a:ea typeface="+mn-ea"/>
                <a:cs typeface="+mn-cs"/>
              </a:rPr>
              <a:t>  (</a:t>
            </a:r>
            <a:r>
              <a:rPr lang="he-IL" sz="1200" kern="1200" dirty="0" err="1">
                <a:solidFill>
                  <a:schemeClr val="tx1"/>
                </a:solidFill>
                <a:effectLst/>
                <a:latin typeface="+mn-lt"/>
                <a:ea typeface="+mn-ea"/>
                <a:cs typeface="+mn-cs"/>
              </a:rPr>
              <a:t>הצבונים</a:t>
            </a:r>
            <a:r>
              <a:rPr lang="he-IL" sz="1200" kern="1200" dirty="0">
                <a:solidFill>
                  <a:schemeClr val="tx1"/>
                </a:solidFill>
                <a:effectLst/>
                <a:latin typeface="+mn-lt"/>
                <a:ea typeface="+mn-ea"/>
                <a:cs typeface="+mn-cs"/>
              </a:rPr>
              <a:t>) וחוזרים לים.</a:t>
            </a:r>
            <a:endParaRPr lang="en-US" sz="1200" kern="1200" dirty="0">
              <a:solidFill>
                <a:schemeClr val="tx1"/>
              </a:solidFill>
              <a:effectLst/>
              <a:latin typeface="+mn-lt"/>
              <a:ea typeface="+mn-ea"/>
              <a:cs typeface="+mn-cs"/>
            </a:endParaRPr>
          </a:p>
          <a:p>
            <a:pPr algn="r" rtl="1"/>
            <a:r>
              <a:rPr lang="he-IL" sz="1200" kern="1200" dirty="0">
                <a:solidFill>
                  <a:schemeClr val="tx1"/>
                </a:solidFill>
                <a:effectLst/>
                <a:latin typeface="+mn-lt"/>
                <a:ea typeface="+mn-ea"/>
                <a:cs typeface="+mn-cs"/>
              </a:rPr>
              <a:t>  כך שחשוב לשמור  גם על הים וגם על חופים חוליים עבור מין זה. הכרזת שמורות חופיות וימיות הן חלק מהמאמץ לשמירת הטבע גם עבור צבי הים.</a:t>
            </a:r>
            <a:endParaRPr lang="en-US" sz="1200" kern="1200" dirty="0">
              <a:solidFill>
                <a:schemeClr val="tx1"/>
              </a:solidFill>
              <a:effectLst/>
              <a:latin typeface="+mn-lt"/>
              <a:ea typeface="+mn-ea"/>
              <a:cs typeface="+mn-cs"/>
            </a:endParaRPr>
          </a:p>
          <a:p>
            <a:pPr algn="r" rtl="1"/>
            <a:r>
              <a:rPr lang="he-IL" sz="1200" b="1" kern="1200" dirty="0">
                <a:solidFill>
                  <a:schemeClr val="tx1"/>
                </a:solidFill>
                <a:effectLst/>
                <a:latin typeface="+mn-lt"/>
                <a:ea typeface="+mn-ea"/>
                <a:cs typeface="+mn-cs"/>
              </a:rPr>
              <a:t>בסרטון</a:t>
            </a:r>
            <a:r>
              <a:rPr lang="he-IL" sz="1200" kern="1200" dirty="0">
                <a:solidFill>
                  <a:schemeClr val="tx1"/>
                </a:solidFill>
                <a:effectLst/>
                <a:latin typeface="+mn-lt"/>
                <a:ea typeface="+mn-ea"/>
                <a:cs typeface="+mn-cs"/>
              </a:rPr>
              <a:t>-הצצה זריזה מרגע הבקיעה והריצה של </a:t>
            </a:r>
            <a:r>
              <a:rPr lang="he-IL" sz="1200" kern="1200" dirty="0" err="1">
                <a:solidFill>
                  <a:schemeClr val="tx1"/>
                </a:solidFill>
                <a:effectLst/>
                <a:latin typeface="+mn-lt"/>
                <a:ea typeface="+mn-ea"/>
                <a:cs typeface="+mn-cs"/>
              </a:rPr>
              <a:t>האבקועים</a:t>
            </a:r>
            <a:r>
              <a:rPr lang="he-IL" sz="1200" kern="1200" dirty="0">
                <a:solidFill>
                  <a:schemeClr val="tx1"/>
                </a:solidFill>
                <a:effectLst/>
                <a:latin typeface="+mn-lt"/>
                <a:ea typeface="+mn-ea"/>
                <a:cs typeface="+mn-cs"/>
              </a:rPr>
              <a:t> אל המים, כניסתם לים, ועד לתנועה שלהם כבוגרים בעומק הים.  בסרט מופיעים צבי ים ירוקים, חומים, צב ים קרני שבים סוף, וצב ים גלדי. קל להתרשם מגודלו של צב ים בוגר ויופי התנועה שלו במים-בים ,ביתו הטבעי.</a:t>
            </a:r>
            <a:endParaRPr lang="en-US" sz="1200" kern="1200" dirty="0">
              <a:solidFill>
                <a:schemeClr val="tx1"/>
              </a:solidFill>
              <a:effectLst/>
              <a:latin typeface="+mn-lt"/>
              <a:ea typeface="+mn-ea"/>
              <a:cs typeface="+mn-cs"/>
            </a:endParaRPr>
          </a:p>
          <a:p>
            <a:pPr algn="r" rtl="1"/>
            <a:endParaRPr lang="he-IL" dirty="0"/>
          </a:p>
        </p:txBody>
      </p:sp>
      <p:sp>
        <p:nvSpPr>
          <p:cNvPr id="4" name="מציין מיקום של מספר שקופית 3"/>
          <p:cNvSpPr>
            <a:spLocks noGrp="1"/>
          </p:cNvSpPr>
          <p:nvPr>
            <p:ph type="sldNum" sz="quarter" idx="10"/>
          </p:nvPr>
        </p:nvSpPr>
        <p:spPr/>
        <p:txBody>
          <a:bodyPr/>
          <a:lstStyle/>
          <a:p>
            <a:fld id="{64474893-5134-C14E-A49C-685A7450AE7B}" type="slidenum">
              <a:rPr lang="en-US" smtClean="0"/>
              <a:t>5</a:t>
            </a:fld>
            <a:endParaRPr lang="en-US"/>
          </a:p>
        </p:txBody>
      </p:sp>
    </p:spTree>
    <p:extLst>
      <p:ext uri="{BB962C8B-B14F-4D97-AF65-F5344CB8AC3E}">
        <p14:creationId xmlns:p14="http://schemas.microsoft.com/office/powerpoint/2010/main" val="14468681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endParaRPr lang="he-IL" dirty="0"/>
          </a:p>
        </p:txBody>
      </p:sp>
      <p:sp>
        <p:nvSpPr>
          <p:cNvPr id="4" name="מציין מיקום של מספר שקופית 3"/>
          <p:cNvSpPr>
            <a:spLocks noGrp="1"/>
          </p:cNvSpPr>
          <p:nvPr>
            <p:ph type="sldNum" sz="quarter" idx="10"/>
          </p:nvPr>
        </p:nvSpPr>
        <p:spPr/>
        <p:txBody>
          <a:bodyPr/>
          <a:lstStyle/>
          <a:p>
            <a:fld id="{64474893-5134-C14E-A49C-685A7450AE7B}" type="slidenum">
              <a:rPr lang="en-US" smtClean="0"/>
              <a:t>6</a:t>
            </a:fld>
            <a:endParaRPr lang="en-US"/>
          </a:p>
        </p:txBody>
      </p:sp>
    </p:spTree>
    <p:extLst>
      <p:ext uri="{BB962C8B-B14F-4D97-AF65-F5344CB8AC3E}">
        <p14:creationId xmlns:p14="http://schemas.microsoft.com/office/powerpoint/2010/main" val="26525528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r>
              <a:rPr lang="he-IL" sz="1200" b="1" kern="1200" dirty="0">
                <a:solidFill>
                  <a:schemeClr val="tx1"/>
                </a:solidFill>
                <a:effectLst/>
                <a:latin typeface="+mn-lt"/>
                <a:ea typeface="+mn-ea"/>
                <a:cs typeface="+mn-cs"/>
              </a:rPr>
              <a:t>סרטן החולות-חולון.</a:t>
            </a:r>
            <a:endParaRPr lang="en-US" sz="1200" kern="1200" dirty="0">
              <a:solidFill>
                <a:schemeClr val="tx1"/>
              </a:solidFill>
              <a:effectLst/>
              <a:latin typeface="+mn-lt"/>
              <a:ea typeface="+mn-ea"/>
              <a:cs typeface="+mn-cs"/>
            </a:endParaRPr>
          </a:p>
          <a:p>
            <a:pPr algn="r" rtl="1"/>
            <a:r>
              <a:rPr lang="he-IL" sz="1200" kern="1200" dirty="0">
                <a:solidFill>
                  <a:schemeClr val="tx1"/>
                </a:solidFill>
                <a:effectLst/>
                <a:latin typeface="+mn-lt"/>
                <a:ea typeface="+mn-ea"/>
                <a:cs typeface="+mn-cs"/>
              </a:rPr>
              <a:t>שמו-כשם הסביבה בה הוא חי ואליה מותאם-החול: בצבע ההסוואה, ביכולת התנועה המהירה על החול, בחפירת המחילות-שם הוא מוצא מחסה מתנאי החום והיובש הקיצוניים, או מפני טורפים.</a:t>
            </a:r>
            <a:endParaRPr lang="en-US" sz="1200" kern="1200" dirty="0">
              <a:solidFill>
                <a:schemeClr val="tx1"/>
              </a:solidFill>
              <a:effectLst/>
              <a:latin typeface="+mn-lt"/>
              <a:ea typeface="+mn-ea"/>
              <a:cs typeface="+mn-cs"/>
            </a:endParaRPr>
          </a:p>
          <a:p>
            <a:pPr algn="r" rtl="1"/>
            <a:r>
              <a:rPr lang="he-IL" sz="1200" kern="1200" dirty="0" err="1">
                <a:solidFill>
                  <a:schemeClr val="tx1"/>
                </a:solidFill>
                <a:effectLst/>
                <a:latin typeface="+mn-lt"/>
                <a:ea typeface="+mn-ea"/>
                <a:cs typeface="+mn-cs"/>
              </a:rPr>
              <a:t>החולון</a:t>
            </a:r>
            <a:r>
              <a:rPr lang="he-IL" sz="1200" kern="1200" dirty="0">
                <a:solidFill>
                  <a:schemeClr val="tx1"/>
                </a:solidFill>
                <a:effectLst/>
                <a:latin typeface="+mn-lt"/>
                <a:ea typeface="+mn-ea"/>
                <a:cs typeface="+mn-cs"/>
              </a:rPr>
              <a:t> הוא 'סניטר החוף' </a:t>
            </a:r>
            <a:r>
              <a:rPr lang="en-IL" sz="1200" kern="1200" dirty="0">
                <a:solidFill>
                  <a:schemeClr val="tx1"/>
                </a:solidFill>
                <a:effectLst/>
                <a:latin typeface="+mn-lt"/>
                <a:ea typeface="+mn-ea"/>
                <a:cs typeface="+mn-cs"/>
              </a:rPr>
              <a:t>–</a:t>
            </a:r>
            <a:r>
              <a:rPr lang="he-IL" sz="1200" kern="1200" dirty="0">
                <a:solidFill>
                  <a:schemeClr val="tx1"/>
                </a:solidFill>
                <a:effectLst/>
                <a:latin typeface="+mn-lt"/>
                <a:ea typeface="+mn-ea"/>
                <a:cs typeface="+mn-cs"/>
              </a:rPr>
              <a:t>אוסף את מזונו מפסולת שנפלטת מהים-כמו אצות, רכיכות  או פגרי דגים וחיות אחרות. כך שיש לו 'תפקיד' חשוב בשמירה על החוף הטבעי.</a:t>
            </a:r>
            <a:endParaRPr lang="en-US" sz="1200" kern="1200" dirty="0">
              <a:solidFill>
                <a:schemeClr val="tx1"/>
              </a:solidFill>
              <a:effectLst/>
              <a:latin typeface="+mn-lt"/>
              <a:ea typeface="+mn-ea"/>
              <a:cs typeface="+mn-cs"/>
            </a:endParaRPr>
          </a:p>
          <a:p>
            <a:pPr algn="r" rtl="1"/>
            <a:r>
              <a:rPr lang="he-IL" sz="1200" kern="1200" dirty="0">
                <a:solidFill>
                  <a:schemeClr val="tx1"/>
                </a:solidFill>
                <a:effectLst/>
                <a:latin typeface="+mn-lt"/>
                <a:ea typeface="+mn-ea"/>
                <a:cs typeface="+mn-cs"/>
              </a:rPr>
              <a:t> בסרטון-הזדמנות לצפות בו  בתנועה מהירה על החול. לרב נפגוש בשעות היום רק את סימני הפעילות שלו-המחילות והעקבות, שעות הפעילות שלו מחוץ למחילה הן אחה"צ או בבוקר מוקדם .</a:t>
            </a:r>
            <a:endParaRPr lang="en-US" sz="1200" kern="1200" dirty="0">
              <a:solidFill>
                <a:schemeClr val="tx1"/>
              </a:solidFill>
              <a:effectLst/>
              <a:latin typeface="+mn-lt"/>
              <a:ea typeface="+mn-ea"/>
              <a:cs typeface="+mn-cs"/>
            </a:endParaRPr>
          </a:p>
          <a:p>
            <a:pPr algn="r" rtl="1"/>
            <a:r>
              <a:rPr lang="he-IL" sz="1200" b="1" kern="1200" dirty="0">
                <a:solidFill>
                  <a:schemeClr val="tx1"/>
                </a:solidFill>
                <a:effectLst/>
                <a:latin typeface="+mn-lt"/>
                <a:ea typeface="+mn-ea"/>
                <a:cs typeface="+mn-cs"/>
              </a:rPr>
              <a:t>חשוב:</a:t>
            </a:r>
            <a:r>
              <a:rPr lang="he-IL" sz="1200" kern="1200" dirty="0">
                <a:solidFill>
                  <a:schemeClr val="tx1"/>
                </a:solidFill>
                <a:effectLst/>
                <a:latin typeface="+mn-lt"/>
                <a:ea typeface="+mn-ea"/>
                <a:cs typeface="+mn-cs"/>
              </a:rPr>
              <a:t> לא לכסות את פתחי המחילה של הסרטנים- אותה הם צריכים להישרדות שלהם. </a:t>
            </a:r>
            <a:endParaRPr lang="en-US" sz="1200" kern="1200" dirty="0">
              <a:solidFill>
                <a:schemeClr val="tx1"/>
              </a:solidFill>
              <a:effectLst/>
              <a:latin typeface="+mn-lt"/>
              <a:ea typeface="+mn-ea"/>
              <a:cs typeface="+mn-cs"/>
            </a:endParaRPr>
          </a:p>
          <a:p>
            <a:pPr algn="r" rtl="1"/>
            <a:r>
              <a:rPr lang="he-IL" sz="1200" kern="1200" dirty="0">
                <a:solidFill>
                  <a:schemeClr val="tx1"/>
                </a:solidFill>
                <a:effectLst/>
                <a:latin typeface="+mn-lt"/>
                <a:ea typeface="+mn-ea"/>
                <a:cs typeface="+mn-cs"/>
              </a:rPr>
              <a:t> סרטן החולות הוא אחד מהאויבים הטבעיים של </a:t>
            </a:r>
            <a:r>
              <a:rPr lang="he-IL" sz="1200" kern="1200" dirty="0" err="1">
                <a:solidFill>
                  <a:schemeClr val="tx1"/>
                </a:solidFill>
                <a:effectLst/>
                <a:latin typeface="+mn-lt"/>
                <a:ea typeface="+mn-ea"/>
                <a:cs typeface="+mn-cs"/>
              </a:rPr>
              <a:t>האבקועים</a:t>
            </a:r>
            <a:r>
              <a:rPr lang="he-IL" sz="1200" kern="1200" dirty="0">
                <a:solidFill>
                  <a:schemeClr val="tx1"/>
                </a:solidFill>
                <a:effectLst/>
                <a:latin typeface="+mn-lt"/>
                <a:ea typeface="+mn-ea"/>
                <a:cs typeface="+mn-cs"/>
              </a:rPr>
              <a:t> (</a:t>
            </a:r>
            <a:r>
              <a:rPr lang="he-IL" sz="1200" kern="1200" dirty="0" err="1">
                <a:solidFill>
                  <a:schemeClr val="tx1"/>
                </a:solidFill>
                <a:effectLst/>
                <a:latin typeface="+mn-lt"/>
                <a:ea typeface="+mn-ea"/>
                <a:cs typeface="+mn-cs"/>
              </a:rPr>
              <a:t>צבוני</a:t>
            </a:r>
            <a:r>
              <a:rPr lang="he-IL" sz="1200" kern="1200" dirty="0">
                <a:solidFill>
                  <a:schemeClr val="tx1"/>
                </a:solidFill>
                <a:effectLst/>
                <a:latin typeface="+mn-lt"/>
                <a:ea typeface="+mn-ea"/>
                <a:cs typeface="+mn-cs"/>
              </a:rPr>
              <a:t> הים)  בזמן בקיעתם ובדרכם מהקן לים.</a:t>
            </a:r>
            <a:endParaRPr lang="en-US" sz="1200" kern="1200" dirty="0">
              <a:solidFill>
                <a:schemeClr val="tx1"/>
              </a:solidFill>
              <a:effectLst/>
              <a:latin typeface="+mn-lt"/>
              <a:ea typeface="+mn-ea"/>
              <a:cs typeface="+mn-cs"/>
            </a:endParaRPr>
          </a:p>
          <a:p>
            <a:pPr algn="r" rtl="1"/>
            <a:endParaRPr lang="he-IL" dirty="0"/>
          </a:p>
        </p:txBody>
      </p:sp>
      <p:sp>
        <p:nvSpPr>
          <p:cNvPr id="4" name="מציין מיקום של מספר שקופית 3"/>
          <p:cNvSpPr>
            <a:spLocks noGrp="1"/>
          </p:cNvSpPr>
          <p:nvPr>
            <p:ph type="sldNum" sz="quarter" idx="10"/>
          </p:nvPr>
        </p:nvSpPr>
        <p:spPr/>
        <p:txBody>
          <a:bodyPr/>
          <a:lstStyle/>
          <a:p>
            <a:fld id="{64474893-5134-C14E-A49C-685A7450AE7B}" type="slidenum">
              <a:rPr lang="en-US" smtClean="0"/>
              <a:t>7</a:t>
            </a:fld>
            <a:endParaRPr lang="en-US"/>
          </a:p>
        </p:txBody>
      </p:sp>
    </p:spTree>
    <p:extLst>
      <p:ext uri="{BB962C8B-B14F-4D97-AF65-F5344CB8AC3E}">
        <p14:creationId xmlns:p14="http://schemas.microsoft.com/office/powerpoint/2010/main" val="21226912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r>
              <a:rPr lang="he-IL" sz="1200" kern="1200" dirty="0">
                <a:solidFill>
                  <a:schemeClr val="tx1"/>
                </a:solidFill>
                <a:effectLst/>
                <a:latin typeface="+mn-lt"/>
                <a:ea typeface="+mn-ea"/>
                <a:cs typeface="+mn-cs"/>
              </a:rPr>
              <a:t>אמנם </a:t>
            </a:r>
            <a:r>
              <a:rPr lang="he-IL" sz="1200" b="1" kern="1200" dirty="0">
                <a:solidFill>
                  <a:schemeClr val="tx1"/>
                </a:solidFill>
                <a:effectLst/>
                <a:latin typeface="+mn-lt"/>
                <a:ea typeface="+mn-ea"/>
                <a:cs typeface="+mn-cs"/>
              </a:rPr>
              <a:t>הצדפים והקונכיות</a:t>
            </a:r>
            <a:r>
              <a:rPr lang="he-IL" sz="1200" kern="1200" dirty="0">
                <a:solidFill>
                  <a:schemeClr val="tx1"/>
                </a:solidFill>
                <a:effectLst/>
                <a:latin typeface="+mn-lt"/>
                <a:ea typeface="+mn-ea"/>
                <a:cs typeface="+mn-cs"/>
              </a:rPr>
              <a:t> שאנו מוצאים בחוף לרב הם כבר מעולם הדומם, אך הם מספרים לנו על עולם החי המגוון בים:  הם השרידים, השלד החיצוני ,של רכיכות ימיות-צדפות וחלזונות.</a:t>
            </a:r>
            <a:endParaRPr lang="en-US" sz="1200" kern="1200" dirty="0">
              <a:solidFill>
                <a:schemeClr val="tx1"/>
              </a:solidFill>
              <a:effectLst/>
              <a:latin typeface="+mn-lt"/>
              <a:ea typeface="+mn-ea"/>
              <a:cs typeface="+mn-cs"/>
            </a:endParaRPr>
          </a:p>
          <a:p>
            <a:pPr algn="r" rtl="1"/>
            <a:r>
              <a:rPr lang="he-IL" sz="1200" b="1" kern="1200" dirty="0">
                <a:solidFill>
                  <a:schemeClr val="tx1"/>
                </a:solidFill>
                <a:effectLst/>
                <a:latin typeface="+mn-lt"/>
                <a:ea typeface="+mn-ea"/>
                <a:cs typeface="+mn-cs"/>
              </a:rPr>
              <a:t>הרכיכות בים הן בעלי חיים מוגנים, והחוק קובע כי כל חלק מבעל חיים מוגן - מוגן גם הוא. לכן אסור לאסוף את הצדפים בחוף, גם הם ערך טבע מוגן. </a:t>
            </a:r>
            <a:endParaRPr lang="en-US" sz="1200" kern="1200" dirty="0">
              <a:solidFill>
                <a:schemeClr val="tx1"/>
              </a:solidFill>
              <a:effectLst/>
              <a:latin typeface="+mn-lt"/>
              <a:ea typeface="+mn-ea"/>
              <a:cs typeface="+mn-cs"/>
            </a:endParaRPr>
          </a:p>
          <a:p>
            <a:pPr algn="r" rtl="1"/>
            <a:r>
              <a:rPr lang="he-IL" sz="1200" kern="1200" dirty="0">
                <a:solidFill>
                  <a:schemeClr val="tx1"/>
                </a:solidFill>
                <a:effectLst/>
                <a:latin typeface="+mn-lt"/>
                <a:ea typeface="+mn-ea"/>
                <a:cs typeface="+mn-cs"/>
              </a:rPr>
              <a:t>לצדפים ולקונכיות  יש משמעות רבה במערכת האקולוגית-בעלי חיים ימיים מוצאים בהם בית ומחסה. סרטני נזיר למשל, משתמשים בקונכיות כמגן לבטנם הרכה וסוחבים אותן ממקום למקום. בנוסף, הם מרפדים את החוף ומונעים ממנו להעלם בכך שהם מפחיתים משמעותית את סחיפת החול.</a:t>
            </a:r>
            <a:endParaRPr lang="en-US" sz="1200" kern="1200" dirty="0">
              <a:solidFill>
                <a:schemeClr val="tx1"/>
              </a:solidFill>
              <a:effectLst/>
              <a:latin typeface="+mn-lt"/>
              <a:ea typeface="+mn-ea"/>
              <a:cs typeface="+mn-cs"/>
            </a:endParaRPr>
          </a:p>
          <a:p>
            <a:pPr algn="r" rtl="1"/>
            <a:r>
              <a:rPr lang="he-IL" sz="1200" kern="1200" dirty="0">
                <a:solidFill>
                  <a:schemeClr val="tx1"/>
                </a:solidFill>
                <a:effectLst/>
                <a:latin typeface="+mn-lt"/>
                <a:ea typeface="+mn-ea"/>
                <a:cs typeface="+mn-cs"/>
              </a:rPr>
              <a:t>הצדף הנפוץ והמוכר בחופי הים התיכון של ישראל הוא </a:t>
            </a:r>
            <a:r>
              <a:rPr lang="he-IL" sz="1200" kern="1200" dirty="0" err="1">
                <a:solidFill>
                  <a:schemeClr val="tx1"/>
                </a:solidFill>
                <a:effectLst/>
                <a:latin typeface="+mn-lt"/>
                <a:ea typeface="+mn-ea"/>
                <a:cs typeface="+mn-cs"/>
              </a:rPr>
              <a:t>נעמית</a:t>
            </a:r>
            <a:r>
              <a:rPr lang="he-IL" sz="1200" kern="1200" dirty="0">
                <a:solidFill>
                  <a:schemeClr val="tx1"/>
                </a:solidFill>
                <a:effectLst/>
                <a:latin typeface="+mn-lt"/>
                <a:ea typeface="+mn-ea"/>
                <a:cs typeface="+mn-cs"/>
              </a:rPr>
              <a:t> (בתמונה )</a:t>
            </a:r>
            <a:endParaRPr lang="en-US" sz="1200" kern="1200" dirty="0">
              <a:solidFill>
                <a:schemeClr val="tx1"/>
              </a:solidFill>
              <a:effectLst/>
              <a:latin typeface="+mn-lt"/>
              <a:ea typeface="+mn-ea"/>
              <a:cs typeface="+mn-cs"/>
            </a:endParaRPr>
          </a:p>
          <a:p>
            <a:pPr algn="r" rtl="1"/>
            <a:r>
              <a:rPr lang="he-IL" sz="1200" kern="1200" dirty="0">
                <a:solidFill>
                  <a:schemeClr val="tx1"/>
                </a:solidFill>
                <a:effectLst/>
                <a:latin typeface="+mn-lt"/>
                <a:ea typeface="+mn-ea"/>
                <a:cs typeface="+mn-cs"/>
              </a:rPr>
              <a:t>בסרטון הראשון-אפשר להתרשם מהחילזון </a:t>
            </a:r>
            <a:r>
              <a:rPr lang="he-IL" sz="1200" kern="1200" dirty="0" err="1">
                <a:solidFill>
                  <a:schemeClr val="tx1"/>
                </a:solidFill>
                <a:effectLst/>
                <a:latin typeface="+mn-lt"/>
                <a:ea typeface="+mn-ea"/>
                <a:cs typeface="+mn-cs"/>
              </a:rPr>
              <a:t>סטרומבוס</a:t>
            </a:r>
            <a:r>
              <a:rPr lang="he-IL" sz="1200" kern="1200" dirty="0">
                <a:solidFill>
                  <a:schemeClr val="tx1"/>
                </a:solidFill>
                <a:effectLst/>
                <a:latin typeface="+mn-lt"/>
                <a:ea typeface="+mn-ea"/>
                <a:cs typeface="+mn-cs"/>
              </a:rPr>
              <a:t>-(מין מהגר.. צמחוני)</a:t>
            </a:r>
            <a:endParaRPr lang="en-US" sz="1200" kern="1200" dirty="0">
              <a:solidFill>
                <a:schemeClr val="tx1"/>
              </a:solidFill>
              <a:effectLst/>
              <a:latin typeface="+mn-lt"/>
              <a:ea typeface="+mn-ea"/>
              <a:cs typeface="+mn-cs"/>
            </a:endParaRPr>
          </a:p>
          <a:p>
            <a:pPr algn="r" rtl="1"/>
            <a:r>
              <a:rPr lang="he-IL" sz="1200" kern="1200" dirty="0">
                <a:solidFill>
                  <a:schemeClr val="tx1"/>
                </a:solidFill>
                <a:effectLst/>
                <a:latin typeface="+mn-lt"/>
                <a:ea typeface="+mn-ea"/>
                <a:cs typeface="+mn-cs"/>
              </a:rPr>
              <a:t>בסרטון השני צופים </a:t>
            </a:r>
            <a:r>
              <a:rPr lang="he-IL" sz="1200" kern="1200" dirty="0" err="1">
                <a:solidFill>
                  <a:schemeClr val="tx1"/>
                </a:solidFill>
                <a:effectLst/>
                <a:latin typeface="+mn-lt"/>
                <a:ea typeface="+mn-ea"/>
                <a:cs typeface="+mn-cs"/>
              </a:rPr>
              <a:t>בארגמון</a:t>
            </a:r>
            <a:r>
              <a:rPr lang="he-IL" sz="1200" kern="1200" dirty="0">
                <a:solidFill>
                  <a:schemeClr val="tx1"/>
                </a:solidFill>
                <a:effectLst/>
                <a:latin typeface="+mn-lt"/>
                <a:ea typeface="+mn-ea"/>
                <a:cs typeface="+mn-cs"/>
              </a:rPr>
              <a:t>-חילזון טורף שחי בעומק המים, שנסחף אל החוף. </a:t>
            </a:r>
            <a:r>
              <a:rPr lang="he-IL" sz="1200" kern="1200" dirty="0" err="1">
                <a:solidFill>
                  <a:schemeClr val="tx1"/>
                </a:solidFill>
                <a:effectLst/>
                <a:latin typeface="+mn-lt"/>
                <a:ea typeface="+mn-ea"/>
                <a:cs typeface="+mn-cs"/>
              </a:rPr>
              <a:t>הארגמון</a:t>
            </a:r>
            <a:r>
              <a:rPr lang="he-IL" sz="1200" kern="1200" dirty="0">
                <a:solidFill>
                  <a:schemeClr val="tx1"/>
                </a:solidFill>
                <a:effectLst/>
                <a:latin typeface="+mn-lt"/>
                <a:ea typeface="+mn-ea"/>
                <a:cs typeface="+mn-cs"/>
              </a:rPr>
              <a:t>  קיבל את שמו על שום צבע הארגמן שהיו מפיקים ממנו בימי קדם אשר שימש לצביעת גלימות מלכים ובדים יקרי ערך. לצביעת קילוגרם אחד של בד היה צריך להשתמש בעשרות אלפי </a:t>
            </a:r>
            <a:r>
              <a:rPr lang="he-IL" sz="1200" kern="1200" dirty="0" err="1">
                <a:solidFill>
                  <a:schemeClr val="tx1"/>
                </a:solidFill>
                <a:effectLst/>
                <a:latin typeface="+mn-lt"/>
                <a:ea typeface="+mn-ea"/>
                <a:cs typeface="+mn-cs"/>
              </a:rPr>
              <a:t>ארגמונים</a:t>
            </a:r>
            <a:r>
              <a:rPr lang="he-IL"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pPr algn="r" rtl="1"/>
            <a:r>
              <a:rPr lang="he-IL" sz="1200" kern="1200" dirty="0">
                <a:solidFill>
                  <a:schemeClr val="tx1"/>
                </a:solidFill>
                <a:effectLst/>
                <a:latin typeface="+mn-lt"/>
                <a:ea typeface="+mn-ea"/>
                <a:cs typeface="+mn-cs"/>
              </a:rPr>
              <a:t>כיום אסור כמובן לאסוף אותם חיים או את הקונכיות שלהם (ושל אחרים...)</a:t>
            </a:r>
            <a:endParaRPr lang="en-US" sz="1200" kern="1200" dirty="0">
              <a:solidFill>
                <a:schemeClr val="tx1"/>
              </a:solidFill>
              <a:effectLst/>
              <a:latin typeface="+mn-lt"/>
              <a:ea typeface="+mn-ea"/>
              <a:cs typeface="+mn-cs"/>
            </a:endParaRPr>
          </a:p>
          <a:p>
            <a:pPr algn="r" rtl="1"/>
            <a:r>
              <a:rPr lang="he-IL" sz="1200" b="1" kern="1200" dirty="0">
                <a:solidFill>
                  <a:schemeClr val="tx1"/>
                </a:solidFill>
                <a:effectLst/>
                <a:latin typeface="+mn-lt"/>
                <a:ea typeface="+mn-ea"/>
                <a:cs typeface="+mn-cs"/>
              </a:rPr>
              <a:t>אז מה עושים? מצלמים למזכרת ומשאירים בחוף. </a:t>
            </a:r>
            <a:endParaRPr lang="en-US" sz="1200" kern="1200" dirty="0">
              <a:solidFill>
                <a:schemeClr val="tx1"/>
              </a:solidFill>
              <a:effectLst/>
              <a:latin typeface="+mn-lt"/>
              <a:ea typeface="+mn-ea"/>
              <a:cs typeface="+mn-cs"/>
            </a:endParaRPr>
          </a:p>
          <a:p>
            <a:pPr algn="r" rtl="1"/>
            <a:endParaRPr lang="he-IL" dirty="0"/>
          </a:p>
        </p:txBody>
      </p:sp>
      <p:sp>
        <p:nvSpPr>
          <p:cNvPr id="4" name="מציין מיקום של מספר שקופית 3"/>
          <p:cNvSpPr>
            <a:spLocks noGrp="1"/>
          </p:cNvSpPr>
          <p:nvPr>
            <p:ph type="sldNum" sz="quarter" idx="10"/>
          </p:nvPr>
        </p:nvSpPr>
        <p:spPr/>
        <p:txBody>
          <a:bodyPr/>
          <a:lstStyle/>
          <a:p>
            <a:fld id="{64474893-5134-C14E-A49C-685A7450AE7B}" type="slidenum">
              <a:rPr lang="en-US" smtClean="0"/>
              <a:t>8</a:t>
            </a:fld>
            <a:endParaRPr lang="en-US"/>
          </a:p>
        </p:txBody>
      </p:sp>
    </p:spTree>
    <p:extLst>
      <p:ext uri="{BB962C8B-B14F-4D97-AF65-F5344CB8AC3E}">
        <p14:creationId xmlns:p14="http://schemas.microsoft.com/office/powerpoint/2010/main" val="26262744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endParaRPr lang="he-IL" dirty="0"/>
          </a:p>
          <a:p>
            <a:pPr algn="r" rtl="1"/>
            <a:endParaRPr lang="he-IL" dirty="0"/>
          </a:p>
        </p:txBody>
      </p:sp>
      <p:sp>
        <p:nvSpPr>
          <p:cNvPr id="4" name="מציין מיקום של מספר שקופית 3"/>
          <p:cNvSpPr>
            <a:spLocks noGrp="1"/>
          </p:cNvSpPr>
          <p:nvPr>
            <p:ph type="sldNum" sz="quarter" idx="10"/>
          </p:nvPr>
        </p:nvSpPr>
        <p:spPr/>
        <p:txBody>
          <a:bodyPr/>
          <a:lstStyle/>
          <a:p>
            <a:fld id="{64474893-5134-C14E-A49C-685A7450AE7B}" type="slidenum">
              <a:rPr lang="en-US" smtClean="0"/>
              <a:t>9</a:t>
            </a:fld>
            <a:endParaRPr lang="en-US"/>
          </a:p>
        </p:txBody>
      </p:sp>
    </p:spTree>
    <p:extLst>
      <p:ext uri="{BB962C8B-B14F-4D97-AF65-F5344CB8AC3E}">
        <p14:creationId xmlns:p14="http://schemas.microsoft.com/office/powerpoint/2010/main" val="352057303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2.jp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jp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2.jp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2.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2.jp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9F8ADBA4-9025-FA46-8462-0201C4F37BA0}"/>
              </a:ext>
            </a:extLst>
          </p:cNvPr>
          <p:cNvSpPr>
            <a:spLocks noGrp="1"/>
          </p:cNvSpPr>
          <p:nvPr>
            <p:ph type="body" sz="quarter" idx="10" hasCustomPrompt="1"/>
          </p:nvPr>
        </p:nvSpPr>
        <p:spPr>
          <a:xfrm>
            <a:off x="2493108" y="3079138"/>
            <a:ext cx="6017480" cy="781660"/>
          </a:xfrm>
        </p:spPr>
        <p:txBody>
          <a:bodyPr>
            <a:normAutofit/>
          </a:bodyPr>
          <a:lstStyle>
            <a:lvl1pPr marL="0" indent="0" algn="r" rtl="1">
              <a:buNone/>
              <a:defRPr sz="4000" b="1">
                <a:solidFill>
                  <a:schemeClr val="bg1"/>
                </a:solidFill>
              </a:defRPr>
            </a:lvl1pPr>
          </a:lstStyle>
          <a:p>
            <a:pPr lvl="0"/>
            <a:r>
              <a:rPr lang="he-IL" dirty="0"/>
              <a:t>כותרת</a:t>
            </a:r>
            <a:endParaRPr lang="en-US" dirty="0"/>
          </a:p>
        </p:txBody>
      </p:sp>
      <p:sp>
        <p:nvSpPr>
          <p:cNvPr id="12" name="Text Placeholder 10">
            <a:extLst>
              <a:ext uri="{FF2B5EF4-FFF2-40B4-BE49-F238E27FC236}">
                <a16:creationId xmlns:a16="http://schemas.microsoft.com/office/drawing/2014/main" id="{5C1BE0CE-B033-F04D-8818-501004B72A03}"/>
              </a:ext>
            </a:extLst>
          </p:cNvPr>
          <p:cNvSpPr>
            <a:spLocks noGrp="1"/>
          </p:cNvSpPr>
          <p:nvPr>
            <p:ph type="body" sz="quarter" idx="11" hasCustomPrompt="1"/>
          </p:nvPr>
        </p:nvSpPr>
        <p:spPr>
          <a:xfrm>
            <a:off x="2493108" y="3923200"/>
            <a:ext cx="6017480" cy="781660"/>
          </a:xfrm>
        </p:spPr>
        <p:txBody>
          <a:bodyPr>
            <a:normAutofit/>
          </a:bodyPr>
          <a:lstStyle>
            <a:lvl1pPr marL="0" indent="0" algn="r" rtl="1">
              <a:buNone/>
              <a:defRPr sz="2400" b="0">
                <a:solidFill>
                  <a:schemeClr val="bg1"/>
                </a:solidFill>
              </a:defRPr>
            </a:lvl1pPr>
          </a:lstStyle>
          <a:p>
            <a:pPr lvl="0"/>
            <a:r>
              <a:rPr lang="he-IL" dirty="0"/>
              <a:t>כותב המצגת</a:t>
            </a:r>
            <a:endParaRPr lang="en-US" dirty="0"/>
          </a:p>
        </p:txBody>
      </p:sp>
      <p:pic>
        <p:nvPicPr>
          <p:cNvPr id="2" name="Picture 1">
            <a:extLst>
              <a:ext uri="{FF2B5EF4-FFF2-40B4-BE49-F238E27FC236}">
                <a16:creationId xmlns:a16="http://schemas.microsoft.com/office/drawing/2014/main" id="{53CC4877-09B0-8247-8FA9-02D01D1AC853}"/>
              </a:ext>
            </a:extLst>
          </p:cNvPr>
          <p:cNvPicPr>
            <a:picLocks noChangeAspect="1"/>
          </p:cNvPicPr>
          <p:nvPr userDrawn="1"/>
        </p:nvPicPr>
        <p:blipFill>
          <a:blip r:embed="rId3">
            <a:alphaModFix amt="10000"/>
          </a:blip>
          <a:stretch>
            <a:fillRect/>
          </a:stretch>
        </p:blipFill>
        <p:spPr>
          <a:xfrm>
            <a:off x="-413434" y="3923200"/>
            <a:ext cx="4976007" cy="3272358"/>
          </a:xfrm>
          <a:prstGeom prst="rect">
            <a:avLst/>
          </a:prstGeom>
        </p:spPr>
      </p:pic>
    </p:spTree>
    <p:extLst>
      <p:ext uri="{BB962C8B-B14F-4D97-AF65-F5344CB8AC3E}">
        <p14:creationId xmlns:p14="http://schemas.microsoft.com/office/powerpoint/2010/main" val="15651023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 תמונות">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893DFFA2-19B3-B94A-B2BC-7FE8D9D40108}"/>
              </a:ext>
            </a:extLst>
          </p:cNvPr>
          <p:cNvCxnSpPr>
            <a:cxnSpLocks/>
          </p:cNvCxnSpPr>
          <p:nvPr userDrawn="1"/>
        </p:nvCxnSpPr>
        <p:spPr>
          <a:xfrm flipH="1">
            <a:off x="221760" y="1852248"/>
            <a:ext cx="859387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9A977B9-670D-5C48-A13D-D91983F0E32A}"/>
              </a:ext>
            </a:extLst>
          </p:cNvPr>
          <p:cNvCxnSpPr>
            <a:cxnSpLocks/>
          </p:cNvCxnSpPr>
          <p:nvPr userDrawn="1"/>
        </p:nvCxnSpPr>
        <p:spPr>
          <a:xfrm flipH="1">
            <a:off x="221760" y="6353908"/>
            <a:ext cx="859387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Slide Number Placeholder 5">
            <a:extLst>
              <a:ext uri="{FF2B5EF4-FFF2-40B4-BE49-F238E27FC236}">
                <a16:creationId xmlns:a16="http://schemas.microsoft.com/office/drawing/2014/main" id="{FF043C66-1877-FA4B-B615-AE0DA9B5D7C0}"/>
              </a:ext>
            </a:extLst>
          </p:cNvPr>
          <p:cNvSpPr txBox="1">
            <a:spLocks/>
          </p:cNvSpPr>
          <p:nvPr userDrawn="1"/>
        </p:nvSpPr>
        <p:spPr>
          <a:xfrm>
            <a:off x="221760" y="6338278"/>
            <a:ext cx="376115"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rtl="1"/>
            <a:fld id="{1A1518C2-62E5-F446-8E1A-0BEBFDA5EF4D}" type="slidenum">
              <a:rPr lang="en-US" smtClean="0">
                <a:solidFill>
                  <a:schemeClr val="bg1"/>
                </a:solidFill>
              </a:rPr>
              <a:pPr algn="l" rtl="1"/>
              <a:t>‹#›</a:t>
            </a:fld>
            <a:endParaRPr lang="en-US" dirty="0">
              <a:solidFill>
                <a:schemeClr val="bg1"/>
              </a:solidFill>
            </a:endParaRPr>
          </a:p>
        </p:txBody>
      </p:sp>
      <p:sp>
        <p:nvSpPr>
          <p:cNvPr id="38" name="Picture Placeholder 25">
            <a:extLst>
              <a:ext uri="{FF2B5EF4-FFF2-40B4-BE49-F238E27FC236}">
                <a16:creationId xmlns:a16="http://schemas.microsoft.com/office/drawing/2014/main" id="{CC81B5DE-1C2C-E54B-BA53-67E42F6FAE82}"/>
              </a:ext>
            </a:extLst>
          </p:cNvPr>
          <p:cNvSpPr>
            <a:spLocks noGrp="1"/>
          </p:cNvSpPr>
          <p:nvPr>
            <p:ph type="pic" sz="quarter" idx="17"/>
          </p:nvPr>
        </p:nvSpPr>
        <p:spPr>
          <a:xfrm>
            <a:off x="796627" y="2157493"/>
            <a:ext cx="3600000" cy="3979019"/>
          </a:xfrm>
        </p:spPr>
        <p:txBody>
          <a:bodyPr/>
          <a:lstStyle/>
          <a:p>
            <a:pPr marL="171450" indent="-171450" algn="l" defTabSz="685800" rtl="0" eaLnBrk="1" latinLnBrk="0" hangingPunct="1">
              <a:lnSpc>
                <a:spcPct val="90000"/>
              </a:lnSpc>
              <a:spcBef>
                <a:spcPts val="750"/>
              </a:spcBef>
              <a:buFont typeface="Arial" panose="020B0604020202020204" pitchFamily="34" charset="0"/>
              <a:buChar char="•"/>
            </a:pPr>
            <a:endParaRPr lang="en-US"/>
          </a:p>
        </p:txBody>
      </p:sp>
      <p:sp>
        <p:nvSpPr>
          <p:cNvPr id="44" name="Text Placeholder 41">
            <a:extLst>
              <a:ext uri="{FF2B5EF4-FFF2-40B4-BE49-F238E27FC236}">
                <a16:creationId xmlns:a16="http://schemas.microsoft.com/office/drawing/2014/main" id="{C25C860E-41AB-E149-B38F-752594CC63BF}"/>
              </a:ext>
            </a:extLst>
          </p:cNvPr>
          <p:cNvSpPr>
            <a:spLocks noGrp="1"/>
          </p:cNvSpPr>
          <p:nvPr>
            <p:ph type="body" sz="quarter" idx="20" hasCustomPrompt="1"/>
          </p:nvPr>
        </p:nvSpPr>
        <p:spPr>
          <a:xfrm>
            <a:off x="221760" y="1325290"/>
            <a:ext cx="8593994" cy="526957"/>
          </a:xfrm>
        </p:spPr>
        <p:txBody>
          <a:bodyPr anchor="t" anchorCtr="0">
            <a:noAutofit/>
          </a:bodyPr>
          <a:lstStyle>
            <a:lvl1pPr marL="0" indent="0" algn="r" rtl="1">
              <a:buNone/>
              <a:defRPr sz="3200" b="1">
                <a:solidFill>
                  <a:srgbClr val="A89ACA"/>
                </a:solidFill>
              </a:defRPr>
            </a:lvl1pPr>
          </a:lstStyle>
          <a:p>
            <a:pPr lvl="0"/>
            <a:r>
              <a:rPr lang="he-IL" dirty="0"/>
              <a:t>כותרת ראשית</a:t>
            </a:r>
            <a:endParaRPr lang="en-US" dirty="0"/>
          </a:p>
        </p:txBody>
      </p:sp>
      <p:sp>
        <p:nvSpPr>
          <p:cNvPr id="12" name="Picture Placeholder 25">
            <a:extLst>
              <a:ext uri="{FF2B5EF4-FFF2-40B4-BE49-F238E27FC236}">
                <a16:creationId xmlns:a16="http://schemas.microsoft.com/office/drawing/2014/main" id="{CFABA5B8-48C9-5448-8731-DCA41372577E}"/>
              </a:ext>
            </a:extLst>
          </p:cNvPr>
          <p:cNvSpPr>
            <a:spLocks noGrp="1"/>
          </p:cNvSpPr>
          <p:nvPr>
            <p:ph type="pic" sz="quarter" idx="23"/>
          </p:nvPr>
        </p:nvSpPr>
        <p:spPr>
          <a:xfrm>
            <a:off x="4905480" y="2157493"/>
            <a:ext cx="3600000" cy="3979019"/>
          </a:xfrm>
        </p:spPr>
        <p:txBody>
          <a:bodyPr/>
          <a:lstStyle/>
          <a:p>
            <a:pPr marL="171450" indent="-171450" algn="l" defTabSz="685800" rtl="0" eaLnBrk="1" latinLnBrk="0" hangingPunct="1">
              <a:lnSpc>
                <a:spcPct val="90000"/>
              </a:lnSpc>
              <a:spcBef>
                <a:spcPts val="750"/>
              </a:spcBef>
              <a:buFont typeface="Arial" panose="020B0604020202020204" pitchFamily="34" charset="0"/>
              <a:buChar char="•"/>
            </a:pPr>
            <a:endParaRPr lang="en-US" dirty="0"/>
          </a:p>
        </p:txBody>
      </p:sp>
      <p:sp>
        <p:nvSpPr>
          <p:cNvPr id="18" name="Text Placeholder 41">
            <a:extLst>
              <a:ext uri="{FF2B5EF4-FFF2-40B4-BE49-F238E27FC236}">
                <a16:creationId xmlns:a16="http://schemas.microsoft.com/office/drawing/2014/main" id="{F9D5A551-8158-5F41-B9E3-23472E2529AC}"/>
              </a:ext>
            </a:extLst>
          </p:cNvPr>
          <p:cNvSpPr>
            <a:spLocks noGrp="1"/>
          </p:cNvSpPr>
          <p:nvPr>
            <p:ph type="body" sz="quarter" idx="21" hasCustomPrompt="1"/>
          </p:nvPr>
        </p:nvSpPr>
        <p:spPr>
          <a:xfrm>
            <a:off x="6791570" y="6448635"/>
            <a:ext cx="2024063" cy="309562"/>
          </a:xfrm>
        </p:spPr>
        <p:txBody>
          <a:bodyPr rIns="0">
            <a:noAutofit/>
          </a:bodyPr>
          <a:lstStyle>
            <a:lvl1pPr marL="0" indent="0" algn="r" rtl="1">
              <a:buNone/>
              <a:defRPr sz="1200">
                <a:solidFill>
                  <a:schemeClr val="bg1"/>
                </a:solidFill>
              </a:defRPr>
            </a:lvl1pPr>
          </a:lstStyle>
          <a:p>
            <a:pPr lvl="0"/>
            <a:r>
              <a:rPr lang="he-IL" dirty="0"/>
              <a:t>שם המצגת</a:t>
            </a:r>
            <a:endParaRPr lang="en-US" dirty="0"/>
          </a:p>
        </p:txBody>
      </p:sp>
      <p:sp>
        <p:nvSpPr>
          <p:cNvPr id="19" name="Text Placeholder 41">
            <a:extLst>
              <a:ext uri="{FF2B5EF4-FFF2-40B4-BE49-F238E27FC236}">
                <a16:creationId xmlns:a16="http://schemas.microsoft.com/office/drawing/2014/main" id="{BE203C0C-2539-5F4A-A276-E8562BF33E9A}"/>
              </a:ext>
            </a:extLst>
          </p:cNvPr>
          <p:cNvSpPr>
            <a:spLocks noGrp="1"/>
          </p:cNvSpPr>
          <p:nvPr>
            <p:ph type="body" sz="quarter" idx="22" hasCustomPrompt="1"/>
          </p:nvPr>
        </p:nvSpPr>
        <p:spPr>
          <a:xfrm>
            <a:off x="4518696" y="6448635"/>
            <a:ext cx="2024063" cy="309562"/>
          </a:xfrm>
        </p:spPr>
        <p:txBody>
          <a:bodyPr>
            <a:noAutofit/>
          </a:bodyPr>
          <a:lstStyle>
            <a:lvl1pPr marL="0" indent="0" algn="r" rtl="1">
              <a:buNone/>
              <a:defRPr sz="1200">
                <a:solidFill>
                  <a:srgbClr val="888889"/>
                </a:solidFill>
              </a:defRPr>
            </a:lvl1pPr>
          </a:lstStyle>
          <a:p>
            <a:pPr lvl="0"/>
            <a:r>
              <a:rPr lang="he-IL" dirty="0"/>
              <a:t>שם הפרק</a:t>
            </a:r>
            <a:endParaRPr lang="en-US" dirty="0"/>
          </a:p>
        </p:txBody>
      </p:sp>
    </p:spTree>
    <p:extLst>
      <p:ext uri="{BB962C8B-B14F-4D97-AF65-F5344CB8AC3E}">
        <p14:creationId xmlns:p14="http://schemas.microsoft.com/office/powerpoint/2010/main" val="4274118594"/>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2 תמונות">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893DFFA2-19B3-B94A-B2BC-7FE8D9D40108}"/>
              </a:ext>
            </a:extLst>
          </p:cNvPr>
          <p:cNvCxnSpPr>
            <a:cxnSpLocks/>
          </p:cNvCxnSpPr>
          <p:nvPr userDrawn="1"/>
        </p:nvCxnSpPr>
        <p:spPr>
          <a:xfrm flipH="1">
            <a:off x="221760" y="1852248"/>
            <a:ext cx="859387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9A977B9-670D-5C48-A13D-D91983F0E32A}"/>
              </a:ext>
            </a:extLst>
          </p:cNvPr>
          <p:cNvCxnSpPr>
            <a:cxnSpLocks/>
          </p:cNvCxnSpPr>
          <p:nvPr userDrawn="1"/>
        </p:nvCxnSpPr>
        <p:spPr>
          <a:xfrm flipH="1">
            <a:off x="221760" y="6353908"/>
            <a:ext cx="859387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Slide Number Placeholder 5">
            <a:extLst>
              <a:ext uri="{FF2B5EF4-FFF2-40B4-BE49-F238E27FC236}">
                <a16:creationId xmlns:a16="http://schemas.microsoft.com/office/drawing/2014/main" id="{FF043C66-1877-FA4B-B615-AE0DA9B5D7C0}"/>
              </a:ext>
            </a:extLst>
          </p:cNvPr>
          <p:cNvSpPr txBox="1">
            <a:spLocks/>
          </p:cNvSpPr>
          <p:nvPr userDrawn="1"/>
        </p:nvSpPr>
        <p:spPr>
          <a:xfrm>
            <a:off x="221760" y="6338278"/>
            <a:ext cx="376115"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rtl="1"/>
            <a:fld id="{1A1518C2-62E5-F446-8E1A-0BEBFDA5EF4D}" type="slidenum">
              <a:rPr lang="en-US" smtClean="0">
                <a:solidFill>
                  <a:schemeClr val="bg1"/>
                </a:solidFill>
              </a:rPr>
              <a:pPr algn="l" rtl="1"/>
              <a:t>‹#›</a:t>
            </a:fld>
            <a:endParaRPr lang="en-US" dirty="0">
              <a:solidFill>
                <a:schemeClr val="bg1"/>
              </a:solidFill>
            </a:endParaRPr>
          </a:p>
        </p:txBody>
      </p:sp>
      <p:sp>
        <p:nvSpPr>
          <p:cNvPr id="38" name="Picture Placeholder 25">
            <a:extLst>
              <a:ext uri="{FF2B5EF4-FFF2-40B4-BE49-F238E27FC236}">
                <a16:creationId xmlns:a16="http://schemas.microsoft.com/office/drawing/2014/main" id="{CC81B5DE-1C2C-E54B-BA53-67E42F6FAE82}"/>
              </a:ext>
            </a:extLst>
          </p:cNvPr>
          <p:cNvSpPr>
            <a:spLocks noGrp="1"/>
          </p:cNvSpPr>
          <p:nvPr>
            <p:ph type="pic" sz="quarter" idx="17"/>
          </p:nvPr>
        </p:nvSpPr>
        <p:spPr>
          <a:xfrm>
            <a:off x="796627" y="2493108"/>
            <a:ext cx="3600000" cy="3643404"/>
          </a:xfrm>
        </p:spPr>
        <p:txBody>
          <a:bodyPr/>
          <a:lstStyle/>
          <a:p>
            <a:pPr marL="171450" indent="-171450" algn="r" defTabSz="685800" rtl="1" eaLnBrk="1" latinLnBrk="0" hangingPunct="1">
              <a:lnSpc>
                <a:spcPct val="90000"/>
              </a:lnSpc>
              <a:spcBef>
                <a:spcPts val="750"/>
              </a:spcBef>
              <a:buFont typeface="Arial" panose="020B0604020202020204" pitchFamily="34" charset="0"/>
              <a:buChar char="•"/>
            </a:pPr>
            <a:endParaRPr lang="en-US"/>
          </a:p>
        </p:txBody>
      </p:sp>
      <p:sp>
        <p:nvSpPr>
          <p:cNvPr id="44" name="Text Placeholder 41">
            <a:extLst>
              <a:ext uri="{FF2B5EF4-FFF2-40B4-BE49-F238E27FC236}">
                <a16:creationId xmlns:a16="http://schemas.microsoft.com/office/drawing/2014/main" id="{C25C860E-41AB-E149-B38F-752594CC63BF}"/>
              </a:ext>
            </a:extLst>
          </p:cNvPr>
          <p:cNvSpPr>
            <a:spLocks noGrp="1"/>
          </p:cNvSpPr>
          <p:nvPr>
            <p:ph type="body" sz="quarter" idx="20" hasCustomPrompt="1"/>
          </p:nvPr>
        </p:nvSpPr>
        <p:spPr>
          <a:xfrm>
            <a:off x="221760" y="1325290"/>
            <a:ext cx="8593994" cy="526957"/>
          </a:xfrm>
        </p:spPr>
        <p:txBody>
          <a:bodyPr anchor="t" anchorCtr="0">
            <a:noAutofit/>
          </a:bodyPr>
          <a:lstStyle>
            <a:lvl1pPr marL="0" indent="0" algn="r" rtl="1">
              <a:buNone/>
              <a:defRPr sz="3200" b="1">
                <a:solidFill>
                  <a:srgbClr val="A89ACA"/>
                </a:solidFill>
              </a:defRPr>
            </a:lvl1pPr>
          </a:lstStyle>
          <a:p>
            <a:pPr lvl="0"/>
            <a:r>
              <a:rPr lang="he-IL" dirty="0"/>
              <a:t>כותרת ראשית</a:t>
            </a:r>
            <a:endParaRPr lang="en-US" dirty="0"/>
          </a:p>
        </p:txBody>
      </p:sp>
      <p:sp>
        <p:nvSpPr>
          <p:cNvPr id="12" name="Picture Placeholder 25">
            <a:extLst>
              <a:ext uri="{FF2B5EF4-FFF2-40B4-BE49-F238E27FC236}">
                <a16:creationId xmlns:a16="http://schemas.microsoft.com/office/drawing/2014/main" id="{CFABA5B8-48C9-5448-8731-DCA41372577E}"/>
              </a:ext>
            </a:extLst>
          </p:cNvPr>
          <p:cNvSpPr>
            <a:spLocks noGrp="1"/>
          </p:cNvSpPr>
          <p:nvPr>
            <p:ph type="pic" sz="quarter" idx="23"/>
          </p:nvPr>
        </p:nvSpPr>
        <p:spPr>
          <a:xfrm>
            <a:off x="4905480" y="2493108"/>
            <a:ext cx="3600000" cy="3643404"/>
          </a:xfrm>
        </p:spPr>
        <p:txBody>
          <a:bodyPr/>
          <a:lstStyle/>
          <a:p>
            <a:pPr marL="171450" indent="-171450" algn="r" defTabSz="685800" rtl="1" eaLnBrk="1" latinLnBrk="0" hangingPunct="1">
              <a:lnSpc>
                <a:spcPct val="90000"/>
              </a:lnSpc>
              <a:spcBef>
                <a:spcPts val="750"/>
              </a:spcBef>
              <a:buFont typeface="Arial" panose="020B0604020202020204" pitchFamily="34" charset="0"/>
              <a:buChar char="•"/>
            </a:pPr>
            <a:endParaRPr lang="en-US" dirty="0"/>
          </a:p>
        </p:txBody>
      </p:sp>
      <p:sp>
        <p:nvSpPr>
          <p:cNvPr id="15" name="Text Placeholder 41">
            <a:extLst>
              <a:ext uri="{FF2B5EF4-FFF2-40B4-BE49-F238E27FC236}">
                <a16:creationId xmlns:a16="http://schemas.microsoft.com/office/drawing/2014/main" id="{486FB2D3-456D-6B4A-AFD8-8C2E9C87A02C}"/>
              </a:ext>
            </a:extLst>
          </p:cNvPr>
          <p:cNvSpPr>
            <a:spLocks noGrp="1"/>
          </p:cNvSpPr>
          <p:nvPr>
            <p:ph type="body" sz="quarter" idx="21" hasCustomPrompt="1"/>
          </p:nvPr>
        </p:nvSpPr>
        <p:spPr>
          <a:xfrm>
            <a:off x="6791570" y="6448635"/>
            <a:ext cx="2024063" cy="309562"/>
          </a:xfrm>
        </p:spPr>
        <p:txBody>
          <a:bodyPr>
            <a:noAutofit/>
          </a:bodyPr>
          <a:lstStyle>
            <a:lvl1pPr marL="0" indent="0" algn="r" rtl="1">
              <a:buNone/>
              <a:defRPr sz="1200">
                <a:solidFill>
                  <a:schemeClr val="bg1"/>
                </a:solidFill>
              </a:defRPr>
            </a:lvl1pPr>
          </a:lstStyle>
          <a:p>
            <a:pPr lvl="0"/>
            <a:r>
              <a:rPr lang="he-IL" dirty="0"/>
              <a:t>שם המצגת</a:t>
            </a:r>
            <a:endParaRPr lang="en-US" dirty="0"/>
          </a:p>
        </p:txBody>
      </p:sp>
      <p:sp>
        <p:nvSpPr>
          <p:cNvPr id="16" name="Text Placeholder 41">
            <a:extLst>
              <a:ext uri="{FF2B5EF4-FFF2-40B4-BE49-F238E27FC236}">
                <a16:creationId xmlns:a16="http://schemas.microsoft.com/office/drawing/2014/main" id="{7FF84EE0-F8CF-F140-9A9A-E91F6FFF2608}"/>
              </a:ext>
            </a:extLst>
          </p:cNvPr>
          <p:cNvSpPr>
            <a:spLocks noGrp="1"/>
          </p:cNvSpPr>
          <p:nvPr>
            <p:ph type="body" sz="quarter" idx="22" hasCustomPrompt="1"/>
          </p:nvPr>
        </p:nvSpPr>
        <p:spPr>
          <a:xfrm>
            <a:off x="4518696" y="6448635"/>
            <a:ext cx="2024063" cy="309562"/>
          </a:xfrm>
        </p:spPr>
        <p:txBody>
          <a:bodyPr>
            <a:noAutofit/>
          </a:bodyPr>
          <a:lstStyle>
            <a:lvl1pPr marL="0" indent="0" algn="r" rtl="1">
              <a:buNone/>
              <a:defRPr sz="1200">
                <a:solidFill>
                  <a:srgbClr val="888889"/>
                </a:solidFill>
              </a:defRPr>
            </a:lvl1pPr>
          </a:lstStyle>
          <a:p>
            <a:pPr lvl="0"/>
            <a:r>
              <a:rPr lang="he-IL" dirty="0"/>
              <a:t>שם הפרק</a:t>
            </a:r>
            <a:endParaRPr lang="en-US" dirty="0"/>
          </a:p>
        </p:txBody>
      </p:sp>
      <p:sp>
        <p:nvSpPr>
          <p:cNvPr id="18" name="Text Placeholder 41">
            <a:extLst>
              <a:ext uri="{FF2B5EF4-FFF2-40B4-BE49-F238E27FC236}">
                <a16:creationId xmlns:a16="http://schemas.microsoft.com/office/drawing/2014/main" id="{7A3C9A62-8B10-3841-8FC3-6246B517041C}"/>
              </a:ext>
            </a:extLst>
          </p:cNvPr>
          <p:cNvSpPr>
            <a:spLocks noGrp="1"/>
          </p:cNvSpPr>
          <p:nvPr>
            <p:ph type="body" sz="quarter" idx="24" hasCustomPrompt="1"/>
          </p:nvPr>
        </p:nvSpPr>
        <p:spPr>
          <a:xfrm>
            <a:off x="4939083" y="2088820"/>
            <a:ext cx="3566397" cy="309562"/>
          </a:xfrm>
        </p:spPr>
        <p:txBody>
          <a:bodyPr rIns="0" anchor="t" anchorCtr="0">
            <a:noAutofit/>
          </a:bodyPr>
          <a:lstStyle>
            <a:lvl1pPr marL="0" indent="0" algn="r" rtl="1">
              <a:buNone/>
              <a:defRPr sz="2000" b="0">
                <a:solidFill>
                  <a:schemeClr val="bg1"/>
                </a:solidFill>
              </a:defRPr>
            </a:lvl1pPr>
          </a:lstStyle>
          <a:p>
            <a:pPr lvl="0"/>
            <a:r>
              <a:rPr lang="he-IL" dirty="0"/>
              <a:t>כותרת תמונה</a:t>
            </a:r>
            <a:endParaRPr lang="en-US" dirty="0"/>
          </a:p>
        </p:txBody>
      </p:sp>
      <p:sp>
        <p:nvSpPr>
          <p:cNvPr id="19" name="Text Placeholder 41">
            <a:extLst>
              <a:ext uri="{FF2B5EF4-FFF2-40B4-BE49-F238E27FC236}">
                <a16:creationId xmlns:a16="http://schemas.microsoft.com/office/drawing/2014/main" id="{92686282-610C-2047-9AF5-4719F5DF1F7C}"/>
              </a:ext>
            </a:extLst>
          </p:cNvPr>
          <p:cNvSpPr>
            <a:spLocks noGrp="1"/>
          </p:cNvSpPr>
          <p:nvPr>
            <p:ph type="body" sz="quarter" idx="25" hasCustomPrompt="1"/>
          </p:nvPr>
        </p:nvSpPr>
        <p:spPr>
          <a:xfrm>
            <a:off x="812560" y="2096636"/>
            <a:ext cx="3566397" cy="309562"/>
          </a:xfrm>
        </p:spPr>
        <p:txBody>
          <a:bodyPr rIns="0" anchor="t" anchorCtr="0">
            <a:noAutofit/>
          </a:bodyPr>
          <a:lstStyle>
            <a:lvl1pPr marL="0" indent="0" algn="r" rtl="1">
              <a:buNone/>
              <a:defRPr sz="2000" b="0">
                <a:solidFill>
                  <a:schemeClr val="bg1"/>
                </a:solidFill>
              </a:defRPr>
            </a:lvl1pPr>
          </a:lstStyle>
          <a:p>
            <a:pPr lvl="0"/>
            <a:r>
              <a:rPr lang="he-IL" dirty="0"/>
              <a:t>כותרת תמונה</a:t>
            </a:r>
            <a:endParaRPr lang="en-US" dirty="0"/>
          </a:p>
        </p:txBody>
      </p:sp>
    </p:spTree>
    <p:extLst>
      <p:ext uri="{BB962C8B-B14F-4D97-AF65-F5344CB8AC3E}">
        <p14:creationId xmlns:p14="http://schemas.microsoft.com/office/powerpoint/2010/main" val="1226470538"/>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תמונה_אחת">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893DFFA2-19B3-B94A-B2BC-7FE8D9D40108}"/>
              </a:ext>
            </a:extLst>
          </p:cNvPr>
          <p:cNvCxnSpPr>
            <a:cxnSpLocks/>
          </p:cNvCxnSpPr>
          <p:nvPr userDrawn="1"/>
        </p:nvCxnSpPr>
        <p:spPr>
          <a:xfrm flipH="1">
            <a:off x="221760" y="1852248"/>
            <a:ext cx="8593873"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9A977B9-670D-5C48-A13D-D91983F0E32A}"/>
              </a:ext>
            </a:extLst>
          </p:cNvPr>
          <p:cNvCxnSpPr>
            <a:cxnSpLocks/>
          </p:cNvCxnSpPr>
          <p:nvPr userDrawn="1"/>
        </p:nvCxnSpPr>
        <p:spPr>
          <a:xfrm flipH="1">
            <a:off x="221760" y="6353908"/>
            <a:ext cx="8593873"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Slide Number Placeholder 5">
            <a:extLst>
              <a:ext uri="{FF2B5EF4-FFF2-40B4-BE49-F238E27FC236}">
                <a16:creationId xmlns:a16="http://schemas.microsoft.com/office/drawing/2014/main" id="{FF043C66-1877-FA4B-B615-AE0DA9B5D7C0}"/>
              </a:ext>
            </a:extLst>
          </p:cNvPr>
          <p:cNvSpPr txBox="1">
            <a:spLocks/>
          </p:cNvSpPr>
          <p:nvPr userDrawn="1"/>
        </p:nvSpPr>
        <p:spPr>
          <a:xfrm>
            <a:off x="221760" y="6338278"/>
            <a:ext cx="376115"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rtl="1"/>
            <a:fld id="{1A1518C2-62E5-F446-8E1A-0BEBFDA5EF4D}" type="slidenum">
              <a:rPr lang="en-US" smtClean="0">
                <a:solidFill>
                  <a:schemeClr val="bg1"/>
                </a:solidFill>
              </a:rPr>
              <a:pPr algn="l" rtl="1"/>
              <a:t>‹#›</a:t>
            </a:fld>
            <a:endParaRPr lang="en-US" dirty="0">
              <a:solidFill>
                <a:schemeClr val="bg1"/>
              </a:solidFill>
            </a:endParaRPr>
          </a:p>
        </p:txBody>
      </p:sp>
      <p:sp>
        <p:nvSpPr>
          <p:cNvPr id="38" name="Picture Placeholder 25">
            <a:extLst>
              <a:ext uri="{FF2B5EF4-FFF2-40B4-BE49-F238E27FC236}">
                <a16:creationId xmlns:a16="http://schemas.microsoft.com/office/drawing/2014/main" id="{CC81B5DE-1C2C-E54B-BA53-67E42F6FAE82}"/>
              </a:ext>
            </a:extLst>
          </p:cNvPr>
          <p:cNvSpPr>
            <a:spLocks noGrp="1"/>
          </p:cNvSpPr>
          <p:nvPr>
            <p:ph type="pic" sz="quarter" idx="17"/>
          </p:nvPr>
        </p:nvSpPr>
        <p:spPr>
          <a:xfrm>
            <a:off x="221760" y="2069644"/>
            <a:ext cx="6206488" cy="3979019"/>
          </a:xfrm>
        </p:spPr>
        <p:txBody>
          <a:bodyPr/>
          <a:lstStyle/>
          <a:p>
            <a:pPr marL="171450" indent="-171450" algn="r" defTabSz="685800" rtl="1" eaLnBrk="1" latinLnBrk="0" hangingPunct="1">
              <a:lnSpc>
                <a:spcPct val="90000"/>
              </a:lnSpc>
              <a:spcBef>
                <a:spcPts val="750"/>
              </a:spcBef>
              <a:buFont typeface="Arial" panose="020B0604020202020204" pitchFamily="34" charset="0"/>
              <a:buChar char="•"/>
            </a:pPr>
            <a:endParaRPr lang="en-US"/>
          </a:p>
        </p:txBody>
      </p:sp>
      <p:sp>
        <p:nvSpPr>
          <p:cNvPr id="43" name="Text Placeholder 41">
            <a:extLst>
              <a:ext uri="{FF2B5EF4-FFF2-40B4-BE49-F238E27FC236}">
                <a16:creationId xmlns:a16="http://schemas.microsoft.com/office/drawing/2014/main" id="{8633BD27-B62A-B745-A9DD-F0A8322A0BF9}"/>
              </a:ext>
            </a:extLst>
          </p:cNvPr>
          <p:cNvSpPr>
            <a:spLocks noGrp="1"/>
          </p:cNvSpPr>
          <p:nvPr>
            <p:ph type="body" sz="quarter" idx="19" hasCustomPrompt="1"/>
          </p:nvPr>
        </p:nvSpPr>
        <p:spPr>
          <a:xfrm>
            <a:off x="6791570" y="2069644"/>
            <a:ext cx="2024063" cy="3979019"/>
          </a:xfrm>
        </p:spPr>
        <p:txBody>
          <a:bodyPr/>
          <a:lstStyle>
            <a:lvl1pPr marL="0" indent="0" algn="r" rtl="1">
              <a:buNone/>
              <a:defRPr sz="1800">
                <a:solidFill>
                  <a:schemeClr val="bg1"/>
                </a:solidFill>
              </a:defRPr>
            </a:lvl1pPr>
          </a:lstStyle>
          <a:p>
            <a:pPr lvl="0"/>
            <a:r>
              <a:rPr lang="he-IL" dirty="0"/>
              <a:t>תוכן</a:t>
            </a:r>
            <a:endParaRPr lang="en-US" dirty="0"/>
          </a:p>
        </p:txBody>
      </p:sp>
      <p:sp>
        <p:nvSpPr>
          <p:cNvPr id="44" name="Text Placeholder 41">
            <a:extLst>
              <a:ext uri="{FF2B5EF4-FFF2-40B4-BE49-F238E27FC236}">
                <a16:creationId xmlns:a16="http://schemas.microsoft.com/office/drawing/2014/main" id="{C25C860E-41AB-E149-B38F-752594CC63BF}"/>
              </a:ext>
            </a:extLst>
          </p:cNvPr>
          <p:cNvSpPr>
            <a:spLocks noGrp="1"/>
          </p:cNvSpPr>
          <p:nvPr>
            <p:ph type="body" sz="quarter" idx="20" hasCustomPrompt="1"/>
          </p:nvPr>
        </p:nvSpPr>
        <p:spPr>
          <a:xfrm>
            <a:off x="221760" y="1325290"/>
            <a:ext cx="8593994" cy="526957"/>
          </a:xfrm>
        </p:spPr>
        <p:txBody>
          <a:bodyPr anchor="t" anchorCtr="0">
            <a:noAutofit/>
          </a:bodyPr>
          <a:lstStyle>
            <a:lvl1pPr marL="0" indent="0" algn="r" rtl="1">
              <a:buNone/>
              <a:defRPr sz="3200" b="1">
                <a:solidFill>
                  <a:srgbClr val="A89ACA"/>
                </a:solidFill>
              </a:defRPr>
            </a:lvl1pPr>
          </a:lstStyle>
          <a:p>
            <a:pPr lvl="0"/>
            <a:r>
              <a:rPr lang="he-IL" dirty="0"/>
              <a:t>כותרת ראשית</a:t>
            </a:r>
            <a:endParaRPr lang="en-US" dirty="0"/>
          </a:p>
        </p:txBody>
      </p:sp>
      <p:sp>
        <p:nvSpPr>
          <p:cNvPr id="53" name="Text Placeholder 41">
            <a:extLst>
              <a:ext uri="{FF2B5EF4-FFF2-40B4-BE49-F238E27FC236}">
                <a16:creationId xmlns:a16="http://schemas.microsoft.com/office/drawing/2014/main" id="{62EC46D5-6B8E-9A4F-AEE3-51613B550910}"/>
              </a:ext>
            </a:extLst>
          </p:cNvPr>
          <p:cNvSpPr>
            <a:spLocks noGrp="1"/>
          </p:cNvSpPr>
          <p:nvPr>
            <p:ph type="body" sz="quarter" idx="21" hasCustomPrompt="1"/>
          </p:nvPr>
        </p:nvSpPr>
        <p:spPr>
          <a:xfrm>
            <a:off x="6791570" y="6448635"/>
            <a:ext cx="2024063" cy="309562"/>
          </a:xfrm>
        </p:spPr>
        <p:txBody>
          <a:bodyPr>
            <a:noAutofit/>
          </a:bodyPr>
          <a:lstStyle>
            <a:lvl1pPr marL="0" indent="0" algn="r" rtl="1">
              <a:buNone/>
              <a:defRPr sz="1200">
                <a:solidFill>
                  <a:schemeClr val="bg1"/>
                </a:solidFill>
              </a:defRPr>
            </a:lvl1pPr>
          </a:lstStyle>
          <a:p>
            <a:pPr lvl="0"/>
            <a:r>
              <a:rPr lang="he-IL" dirty="0"/>
              <a:t>שם המצגת</a:t>
            </a:r>
            <a:endParaRPr lang="en-US" dirty="0"/>
          </a:p>
        </p:txBody>
      </p:sp>
      <p:sp>
        <p:nvSpPr>
          <p:cNvPr id="54" name="Text Placeholder 41">
            <a:extLst>
              <a:ext uri="{FF2B5EF4-FFF2-40B4-BE49-F238E27FC236}">
                <a16:creationId xmlns:a16="http://schemas.microsoft.com/office/drawing/2014/main" id="{78343A22-4076-5445-8D86-F4E500890891}"/>
              </a:ext>
            </a:extLst>
          </p:cNvPr>
          <p:cNvSpPr>
            <a:spLocks noGrp="1"/>
          </p:cNvSpPr>
          <p:nvPr>
            <p:ph type="body" sz="quarter" idx="22" hasCustomPrompt="1"/>
          </p:nvPr>
        </p:nvSpPr>
        <p:spPr>
          <a:xfrm>
            <a:off x="4518696" y="6448635"/>
            <a:ext cx="2024063" cy="309562"/>
          </a:xfrm>
        </p:spPr>
        <p:txBody>
          <a:bodyPr>
            <a:noAutofit/>
          </a:bodyPr>
          <a:lstStyle>
            <a:lvl1pPr marL="0" indent="0" algn="r" rtl="1">
              <a:buNone/>
              <a:defRPr sz="1200">
                <a:solidFill>
                  <a:srgbClr val="888889"/>
                </a:solidFill>
              </a:defRPr>
            </a:lvl1pPr>
          </a:lstStyle>
          <a:p>
            <a:pPr lvl="0"/>
            <a:r>
              <a:rPr lang="he-IL" dirty="0"/>
              <a:t>שם הפרק</a:t>
            </a:r>
            <a:endParaRPr lang="en-US" dirty="0"/>
          </a:p>
        </p:txBody>
      </p:sp>
    </p:spTree>
    <p:extLst>
      <p:ext uri="{BB962C8B-B14F-4D97-AF65-F5344CB8AC3E}">
        <p14:creationId xmlns:p14="http://schemas.microsoft.com/office/powerpoint/2010/main" val="1322281440"/>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טקסט בבולטים">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893DFFA2-19B3-B94A-B2BC-7FE8D9D40108}"/>
              </a:ext>
            </a:extLst>
          </p:cNvPr>
          <p:cNvCxnSpPr>
            <a:cxnSpLocks/>
          </p:cNvCxnSpPr>
          <p:nvPr userDrawn="1"/>
        </p:nvCxnSpPr>
        <p:spPr>
          <a:xfrm flipH="1">
            <a:off x="2243015" y="1852248"/>
            <a:ext cx="6517911"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9A977B9-670D-5C48-A13D-D91983F0E32A}"/>
              </a:ext>
            </a:extLst>
          </p:cNvPr>
          <p:cNvCxnSpPr>
            <a:cxnSpLocks/>
          </p:cNvCxnSpPr>
          <p:nvPr userDrawn="1"/>
        </p:nvCxnSpPr>
        <p:spPr>
          <a:xfrm flipH="1" flipV="1">
            <a:off x="2243015" y="6338278"/>
            <a:ext cx="6572620" cy="1563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44" name="Text Placeholder 41">
            <a:extLst>
              <a:ext uri="{FF2B5EF4-FFF2-40B4-BE49-F238E27FC236}">
                <a16:creationId xmlns:a16="http://schemas.microsoft.com/office/drawing/2014/main" id="{C25C860E-41AB-E149-B38F-752594CC63BF}"/>
              </a:ext>
            </a:extLst>
          </p:cNvPr>
          <p:cNvSpPr>
            <a:spLocks noGrp="1"/>
          </p:cNvSpPr>
          <p:nvPr>
            <p:ph type="body" sz="quarter" idx="20" hasCustomPrompt="1"/>
          </p:nvPr>
        </p:nvSpPr>
        <p:spPr>
          <a:xfrm>
            <a:off x="2243015" y="1435270"/>
            <a:ext cx="6517910" cy="416978"/>
          </a:xfrm>
        </p:spPr>
        <p:txBody>
          <a:bodyPr lIns="144000" rIns="0" anchor="ctr" anchorCtr="0">
            <a:noAutofit/>
          </a:bodyPr>
          <a:lstStyle>
            <a:lvl1pPr marL="0" indent="0" algn="r" rtl="1">
              <a:buNone/>
              <a:defRPr sz="3200" b="1">
                <a:solidFill>
                  <a:srgbClr val="A89ACA"/>
                </a:solidFill>
              </a:defRPr>
            </a:lvl1pPr>
          </a:lstStyle>
          <a:p>
            <a:pPr lvl="0"/>
            <a:r>
              <a:rPr lang="he-IL" dirty="0"/>
              <a:t>כותרת ראשית</a:t>
            </a:r>
            <a:endParaRPr lang="en-US" dirty="0"/>
          </a:p>
        </p:txBody>
      </p:sp>
      <p:sp>
        <p:nvSpPr>
          <p:cNvPr id="10" name="Text Placeholder 9">
            <a:extLst>
              <a:ext uri="{FF2B5EF4-FFF2-40B4-BE49-F238E27FC236}">
                <a16:creationId xmlns:a16="http://schemas.microsoft.com/office/drawing/2014/main" id="{EA03F7C5-C7B7-FF46-A642-EC18D57A05CD}"/>
              </a:ext>
            </a:extLst>
          </p:cNvPr>
          <p:cNvSpPr>
            <a:spLocks noGrp="1"/>
          </p:cNvSpPr>
          <p:nvPr>
            <p:ph type="body" sz="quarter" idx="23" hasCustomPrompt="1"/>
          </p:nvPr>
        </p:nvSpPr>
        <p:spPr>
          <a:xfrm>
            <a:off x="2243015" y="2048105"/>
            <a:ext cx="6553202" cy="3892550"/>
          </a:xfrm>
        </p:spPr>
        <p:txBody>
          <a:bodyPr/>
          <a:lstStyle>
            <a:lvl1pPr algn="r" rtl="1">
              <a:lnSpc>
                <a:spcPct val="150000"/>
              </a:lnSpc>
              <a:buClr>
                <a:schemeClr val="bg1"/>
              </a:buClr>
              <a:defRPr>
                <a:solidFill>
                  <a:schemeClr val="bg1"/>
                </a:solidFill>
              </a:defRPr>
            </a:lvl1pPr>
            <a:lvl2pPr algn="r" rtl="1">
              <a:defRPr/>
            </a:lvl2pPr>
          </a:lstStyle>
          <a:p>
            <a:pPr lvl="0"/>
            <a:r>
              <a:rPr lang="he-IL" dirty="0"/>
              <a:t>טקסט בבולטים</a:t>
            </a:r>
          </a:p>
          <a:p>
            <a:pPr lvl="0"/>
            <a:endParaRPr lang="en-US" dirty="0"/>
          </a:p>
          <a:p>
            <a:pPr lvl="1"/>
            <a:endParaRPr lang="en-US" dirty="0"/>
          </a:p>
        </p:txBody>
      </p:sp>
      <p:pic>
        <p:nvPicPr>
          <p:cNvPr id="13" name="Picture 12">
            <a:extLst>
              <a:ext uri="{FF2B5EF4-FFF2-40B4-BE49-F238E27FC236}">
                <a16:creationId xmlns:a16="http://schemas.microsoft.com/office/drawing/2014/main" id="{A4F7FC2E-971B-D44B-A545-EBB6B12F2DCA}"/>
              </a:ext>
            </a:extLst>
          </p:cNvPr>
          <p:cNvPicPr>
            <a:picLocks noChangeAspect="1"/>
          </p:cNvPicPr>
          <p:nvPr userDrawn="1"/>
        </p:nvPicPr>
        <p:blipFill>
          <a:blip r:embed="rId3"/>
          <a:stretch>
            <a:fillRect/>
          </a:stretch>
        </p:blipFill>
        <p:spPr>
          <a:xfrm rot="12794237">
            <a:off x="-914064" y="3938365"/>
            <a:ext cx="3119238" cy="2316826"/>
          </a:xfrm>
          <a:prstGeom prst="rect">
            <a:avLst/>
          </a:prstGeom>
        </p:spPr>
      </p:pic>
      <p:sp>
        <p:nvSpPr>
          <p:cNvPr id="28" name="Text Placeholder 41">
            <a:extLst>
              <a:ext uri="{FF2B5EF4-FFF2-40B4-BE49-F238E27FC236}">
                <a16:creationId xmlns:a16="http://schemas.microsoft.com/office/drawing/2014/main" id="{80351F07-372C-964D-9122-8DE7F4711F92}"/>
              </a:ext>
            </a:extLst>
          </p:cNvPr>
          <p:cNvSpPr>
            <a:spLocks noGrp="1"/>
          </p:cNvSpPr>
          <p:nvPr>
            <p:ph type="body" sz="quarter" idx="21" hasCustomPrompt="1"/>
          </p:nvPr>
        </p:nvSpPr>
        <p:spPr>
          <a:xfrm>
            <a:off x="6791572" y="6448635"/>
            <a:ext cx="2024063" cy="309562"/>
          </a:xfrm>
        </p:spPr>
        <p:txBody>
          <a:bodyPr>
            <a:noAutofit/>
          </a:bodyPr>
          <a:lstStyle>
            <a:lvl1pPr marL="0" indent="0" algn="r" rtl="1">
              <a:buNone/>
              <a:defRPr sz="1200">
                <a:solidFill>
                  <a:schemeClr val="bg1"/>
                </a:solidFill>
              </a:defRPr>
            </a:lvl1pPr>
          </a:lstStyle>
          <a:p>
            <a:pPr lvl="0"/>
            <a:r>
              <a:rPr lang="he-IL" dirty="0"/>
              <a:t>שם המצגת</a:t>
            </a:r>
            <a:endParaRPr lang="en-US" dirty="0"/>
          </a:p>
        </p:txBody>
      </p:sp>
      <p:sp>
        <p:nvSpPr>
          <p:cNvPr id="29" name="Text Placeholder 41">
            <a:extLst>
              <a:ext uri="{FF2B5EF4-FFF2-40B4-BE49-F238E27FC236}">
                <a16:creationId xmlns:a16="http://schemas.microsoft.com/office/drawing/2014/main" id="{1D7F99A5-4E69-5D44-986E-B4E5F8A6180C}"/>
              </a:ext>
            </a:extLst>
          </p:cNvPr>
          <p:cNvSpPr>
            <a:spLocks noGrp="1"/>
          </p:cNvSpPr>
          <p:nvPr>
            <p:ph type="body" sz="quarter" idx="22" hasCustomPrompt="1"/>
          </p:nvPr>
        </p:nvSpPr>
        <p:spPr>
          <a:xfrm>
            <a:off x="4518696" y="6448635"/>
            <a:ext cx="2024063" cy="309562"/>
          </a:xfrm>
        </p:spPr>
        <p:txBody>
          <a:bodyPr>
            <a:noAutofit/>
          </a:bodyPr>
          <a:lstStyle>
            <a:lvl1pPr marL="0" indent="0" algn="r" rtl="1">
              <a:buNone/>
              <a:defRPr sz="1200">
                <a:solidFill>
                  <a:srgbClr val="888889"/>
                </a:solidFill>
              </a:defRPr>
            </a:lvl1pPr>
          </a:lstStyle>
          <a:p>
            <a:pPr lvl="0"/>
            <a:r>
              <a:rPr lang="he-IL" dirty="0"/>
              <a:t>שם הפרק</a:t>
            </a:r>
            <a:endParaRPr lang="en-US" dirty="0"/>
          </a:p>
        </p:txBody>
      </p:sp>
      <p:sp>
        <p:nvSpPr>
          <p:cNvPr id="30" name="Slide Number Placeholder 5">
            <a:extLst>
              <a:ext uri="{FF2B5EF4-FFF2-40B4-BE49-F238E27FC236}">
                <a16:creationId xmlns:a16="http://schemas.microsoft.com/office/drawing/2014/main" id="{5149E7CF-DC26-F34D-AC3F-5C45C9BEC057}"/>
              </a:ext>
            </a:extLst>
          </p:cNvPr>
          <p:cNvSpPr txBox="1">
            <a:spLocks/>
          </p:cNvSpPr>
          <p:nvPr userDrawn="1"/>
        </p:nvSpPr>
        <p:spPr>
          <a:xfrm>
            <a:off x="221760" y="6338278"/>
            <a:ext cx="376115"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rtl="1"/>
            <a:fld id="{1A1518C2-62E5-F446-8E1A-0BEBFDA5EF4D}" type="slidenum">
              <a:rPr lang="en-US" smtClean="0">
                <a:solidFill>
                  <a:schemeClr val="bg1"/>
                </a:solidFill>
              </a:rPr>
              <a:pPr algn="l" rtl="1"/>
              <a:t>‹#›</a:t>
            </a:fld>
            <a:endParaRPr lang="en-US" dirty="0">
              <a:solidFill>
                <a:schemeClr val="bg1"/>
              </a:solidFill>
            </a:endParaRPr>
          </a:p>
        </p:txBody>
      </p:sp>
    </p:spTree>
    <p:extLst>
      <p:ext uri="{BB962C8B-B14F-4D97-AF65-F5344CB8AC3E}">
        <p14:creationId xmlns:p14="http://schemas.microsoft.com/office/powerpoint/2010/main" val="23406882"/>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טקסט בבולטים">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893DFFA2-19B3-B94A-B2BC-7FE8D9D40108}"/>
              </a:ext>
            </a:extLst>
          </p:cNvPr>
          <p:cNvCxnSpPr>
            <a:cxnSpLocks/>
          </p:cNvCxnSpPr>
          <p:nvPr userDrawn="1"/>
        </p:nvCxnSpPr>
        <p:spPr>
          <a:xfrm flipH="1">
            <a:off x="2243015" y="1852248"/>
            <a:ext cx="6517911"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9A977B9-670D-5C48-A13D-D91983F0E32A}"/>
              </a:ext>
            </a:extLst>
          </p:cNvPr>
          <p:cNvCxnSpPr>
            <a:cxnSpLocks/>
          </p:cNvCxnSpPr>
          <p:nvPr userDrawn="1"/>
        </p:nvCxnSpPr>
        <p:spPr>
          <a:xfrm flipH="1" flipV="1">
            <a:off x="2243015" y="6338278"/>
            <a:ext cx="6572620" cy="1563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44" name="Text Placeholder 41">
            <a:extLst>
              <a:ext uri="{FF2B5EF4-FFF2-40B4-BE49-F238E27FC236}">
                <a16:creationId xmlns:a16="http://schemas.microsoft.com/office/drawing/2014/main" id="{C25C860E-41AB-E149-B38F-752594CC63BF}"/>
              </a:ext>
            </a:extLst>
          </p:cNvPr>
          <p:cNvSpPr>
            <a:spLocks noGrp="1"/>
          </p:cNvSpPr>
          <p:nvPr>
            <p:ph type="body" sz="quarter" idx="20" hasCustomPrompt="1"/>
          </p:nvPr>
        </p:nvSpPr>
        <p:spPr>
          <a:xfrm>
            <a:off x="2243015" y="1435270"/>
            <a:ext cx="6517910" cy="416978"/>
          </a:xfrm>
        </p:spPr>
        <p:txBody>
          <a:bodyPr lIns="144000" rIns="0" anchor="ctr" anchorCtr="0">
            <a:noAutofit/>
          </a:bodyPr>
          <a:lstStyle>
            <a:lvl1pPr marL="0" indent="0" algn="r" rtl="1">
              <a:buNone/>
              <a:defRPr sz="3200" b="1">
                <a:solidFill>
                  <a:srgbClr val="A89ACA"/>
                </a:solidFill>
              </a:defRPr>
            </a:lvl1pPr>
          </a:lstStyle>
          <a:p>
            <a:pPr lvl="0"/>
            <a:r>
              <a:rPr lang="he-IL" dirty="0"/>
              <a:t>כותרת ראשית</a:t>
            </a:r>
            <a:endParaRPr lang="en-US" dirty="0"/>
          </a:p>
        </p:txBody>
      </p:sp>
      <p:sp>
        <p:nvSpPr>
          <p:cNvPr id="10" name="Text Placeholder 9">
            <a:extLst>
              <a:ext uri="{FF2B5EF4-FFF2-40B4-BE49-F238E27FC236}">
                <a16:creationId xmlns:a16="http://schemas.microsoft.com/office/drawing/2014/main" id="{EA03F7C5-C7B7-FF46-A642-EC18D57A05CD}"/>
              </a:ext>
            </a:extLst>
          </p:cNvPr>
          <p:cNvSpPr>
            <a:spLocks noGrp="1"/>
          </p:cNvSpPr>
          <p:nvPr>
            <p:ph type="body" sz="quarter" idx="23" hasCustomPrompt="1"/>
          </p:nvPr>
        </p:nvSpPr>
        <p:spPr>
          <a:xfrm>
            <a:off x="2243015" y="2048105"/>
            <a:ext cx="6553202" cy="3892550"/>
          </a:xfrm>
        </p:spPr>
        <p:txBody>
          <a:bodyPr/>
          <a:lstStyle>
            <a:lvl1pPr algn="r" rtl="1">
              <a:lnSpc>
                <a:spcPct val="150000"/>
              </a:lnSpc>
              <a:buClr>
                <a:schemeClr val="bg1"/>
              </a:buClr>
              <a:defRPr>
                <a:solidFill>
                  <a:schemeClr val="bg1"/>
                </a:solidFill>
              </a:defRPr>
            </a:lvl1pPr>
            <a:lvl2pPr algn="r" rtl="1">
              <a:defRPr/>
            </a:lvl2pPr>
          </a:lstStyle>
          <a:p>
            <a:pPr lvl="0"/>
            <a:r>
              <a:rPr lang="he-IL" dirty="0"/>
              <a:t>טקסט בבולטים</a:t>
            </a:r>
          </a:p>
          <a:p>
            <a:pPr lvl="0"/>
            <a:endParaRPr lang="en-US" dirty="0"/>
          </a:p>
          <a:p>
            <a:pPr lvl="1"/>
            <a:endParaRPr lang="en-US" dirty="0"/>
          </a:p>
        </p:txBody>
      </p:sp>
      <p:sp>
        <p:nvSpPr>
          <p:cNvPr id="28" name="Text Placeholder 41">
            <a:extLst>
              <a:ext uri="{FF2B5EF4-FFF2-40B4-BE49-F238E27FC236}">
                <a16:creationId xmlns:a16="http://schemas.microsoft.com/office/drawing/2014/main" id="{80351F07-372C-964D-9122-8DE7F4711F92}"/>
              </a:ext>
            </a:extLst>
          </p:cNvPr>
          <p:cNvSpPr>
            <a:spLocks noGrp="1"/>
          </p:cNvSpPr>
          <p:nvPr>
            <p:ph type="body" sz="quarter" idx="21" hasCustomPrompt="1"/>
          </p:nvPr>
        </p:nvSpPr>
        <p:spPr>
          <a:xfrm>
            <a:off x="6791572" y="6448635"/>
            <a:ext cx="2024063" cy="309562"/>
          </a:xfrm>
        </p:spPr>
        <p:txBody>
          <a:bodyPr>
            <a:noAutofit/>
          </a:bodyPr>
          <a:lstStyle>
            <a:lvl1pPr marL="0" indent="0" algn="r" rtl="1">
              <a:buNone/>
              <a:defRPr sz="1200">
                <a:solidFill>
                  <a:schemeClr val="bg1"/>
                </a:solidFill>
              </a:defRPr>
            </a:lvl1pPr>
          </a:lstStyle>
          <a:p>
            <a:pPr lvl="0"/>
            <a:r>
              <a:rPr lang="he-IL" dirty="0"/>
              <a:t>שם המצגת</a:t>
            </a:r>
            <a:endParaRPr lang="en-US" dirty="0"/>
          </a:p>
        </p:txBody>
      </p:sp>
      <p:sp>
        <p:nvSpPr>
          <p:cNvPr id="29" name="Text Placeholder 41">
            <a:extLst>
              <a:ext uri="{FF2B5EF4-FFF2-40B4-BE49-F238E27FC236}">
                <a16:creationId xmlns:a16="http://schemas.microsoft.com/office/drawing/2014/main" id="{1D7F99A5-4E69-5D44-986E-B4E5F8A6180C}"/>
              </a:ext>
            </a:extLst>
          </p:cNvPr>
          <p:cNvSpPr>
            <a:spLocks noGrp="1"/>
          </p:cNvSpPr>
          <p:nvPr>
            <p:ph type="body" sz="quarter" idx="22" hasCustomPrompt="1"/>
          </p:nvPr>
        </p:nvSpPr>
        <p:spPr>
          <a:xfrm>
            <a:off x="4518696" y="6448635"/>
            <a:ext cx="2024063" cy="309562"/>
          </a:xfrm>
        </p:spPr>
        <p:txBody>
          <a:bodyPr>
            <a:noAutofit/>
          </a:bodyPr>
          <a:lstStyle>
            <a:lvl1pPr marL="0" indent="0" algn="r" rtl="1">
              <a:buNone/>
              <a:defRPr sz="1200">
                <a:solidFill>
                  <a:srgbClr val="888889"/>
                </a:solidFill>
              </a:defRPr>
            </a:lvl1pPr>
          </a:lstStyle>
          <a:p>
            <a:pPr lvl="0"/>
            <a:r>
              <a:rPr lang="he-IL" dirty="0"/>
              <a:t>שם הפרק</a:t>
            </a:r>
            <a:endParaRPr lang="en-US" dirty="0"/>
          </a:p>
        </p:txBody>
      </p:sp>
      <p:sp>
        <p:nvSpPr>
          <p:cNvPr id="30" name="Slide Number Placeholder 5">
            <a:extLst>
              <a:ext uri="{FF2B5EF4-FFF2-40B4-BE49-F238E27FC236}">
                <a16:creationId xmlns:a16="http://schemas.microsoft.com/office/drawing/2014/main" id="{5149E7CF-DC26-F34D-AC3F-5C45C9BEC057}"/>
              </a:ext>
            </a:extLst>
          </p:cNvPr>
          <p:cNvSpPr txBox="1">
            <a:spLocks/>
          </p:cNvSpPr>
          <p:nvPr userDrawn="1"/>
        </p:nvSpPr>
        <p:spPr>
          <a:xfrm>
            <a:off x="221760" y="6338278"/>
            <a:ext cx="376115"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rtl="1"/>
            <a:fld id="{1A1518C2-62E5-F446-8E1A-0BEBFDA5EF4D}" type="slidenum">
              <a:rPr lang="en-US" smtClean="0">
                <a:solidFill>
                  <a:schemeClr val="bg1"/>
                </a:solidFill>
              </a:rPr>
              <a:pPr algn="l" rtl="1"/>
              <a:t>‹#›</a:t>
            </a:fld>
            <a:endParaRPr lang="en-US" dirty="0">
              <a:solidFill>
                <a:schemeClr val="bg1"/>
              </a:solidFill>
            </a:endParaRPr>
          </a:p>
        </p:txBody>
      </p:sp>
      <p:pic>
        <p:nvPicPr>
          <p:cNvPr id="4" name="Picture 3">
            <a:extLst>
              <a:ext uri="{FF2B5EF4-FFF2-40B4-BE49-F238E27FC236}">
                <a16:creationId xmlns:a16="http://schemas.microsoft.com/office/drawing/2014/main" id="{C6EBB2B0-84A3-AF41-9D6C-9B3B425EC28D}"/>
              </a:ext>
            </a:extLst>
          </p:cNvPr>
          <p:cNvPicPr>
            <a:picLocks noChangeAspect="1"/>
          </p:cNvPicPr>
          <p:nvPr userDrawn="1"/>
        </p:nvPicPr>
        <p:blipFill>
          <a:blip r:embed="rId3"/>
          <a:stretch>
            <a:fillRect/>
          </a:stretch>
        </p:blipFill>
        <p:spPr>
          <a:xfrm>
            <a:off x="-272141" y="3634295"/>
            <a:ext cx="3467100" cy="3454400"/>
          </a:xfrm>
          <a:prstGeom prst="rect">
            <a:avLst/>
          </a:prstGeom>
        </p:spPr>
      </p:pic>
    </p:spTree>
    <p:extLst>
      <p:ext uri="{BB962C8B-B14F-4D97-AF65-F5344CB8AC3E}">
        <p14:creationId xmlns:p14="http://schemas.microsoft.com/office/powerpoint/2010/main" val="1258123192"/>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פרח_טקסט בבולטים">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893DFFA2-19B3-B94A-B2BC-7FE8D9D40108}"/>
              </a:ext>
            </a:extLst>
          </p:cNvPr>
          <p:cNvCxnSpPr>
            <a:cxnSpLocks/>
          </p:cNvCxnSpPr>
          <p:nvPr userDrawn="1"/>
        </p:nvCxnSpPr>
        <p:spPr>
          <a:xfrm flipH="1">
            <a:off x="2243015" y="1852248"/>
            <a:ext cx="6517911"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9A977B9-670D-5C48-A13D-D91983F0E32A}"/>
              </a:ext>
            </a:extLst>
          </p:cNvPr>
          <p:cNvCxnSpPr>
            <a:cxnSpLocks/>
          </p:cNvCxnSpPr>
          <p:nvPr userDrawn="1"/>
        </p:nvCxnSpPr>
        <p:spPr>
          <a:xfrm flipH="1" flipV="1">
            <a:off x="2243015" y="6338278"/>
            <a:ext cx="6572620" cy="1563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44" name="Text Placeholder 41">
            <a:extLst>
              <a:ext uri="{FF2B5EF4-FFF2-40B4-BE49-F238E27FC236}">
                <a16:creationId xmlns:a16="http://schemas.microsoft.com/office/drawing/2014/main" id="{C25C860E-41AB-E149-B38F-752594CC63BF}"/>
              </a:ext>
            </a:extLst>
          </p:cNvPr>
          <p:cNvSpPr>
            <a:spLocks noGrp="1"/>
          </p:cNvSpPr>
          <p:nvPr>
            <p:ph type="body" sz="quarter" idx="20" hasCustomPrompt="1"/>
          </p:nvPr>
        </p:nvSpPr>
        <p:spPr>
          <a:xfrm>
            <a:off x="2243015" y="1435270"/>
            <a:ext cx="6517910" cy="416978"/>
          </a:xfrm>
        </p:spPr>
        <p:txBody>
          <a:bodyPr lIns="144000" rIns="0" anchor="ctr" anchorCtr="0">
            <a:noAutofit/>
          </a:bodyPr>
          <a:lstStyle>
            <a:lvl1pPr marL="0" indent="0" algn="r" rtl="1">
              <a:buNone/>
              <a:defRPr sz="3200" b="1">
                <a:solidFill>
                  <a:srgbClr val="A89ACA"/>
                </a:solidFill>
              </a:defRPr>
            </a:lvl1pPr>
          </a:lstStyle>
          <a:p>
            <a:pPr lvl="0"/>
            <a:r>
              <a:rPr lang="he-IL" dirty="0"/>
              <a:t>כותרת ראשית</a:t>
            </a:r>
            <a:endParaRPr lang="en-US" dirty="0"/>
          </a:p>
        </p:txBody>
      </p:sp>
      <p:sp>
        <p:nvSpPr>
          <p:cNvPr id="10" name="Text Placeholder 9">
            <a:extLst>
              <a:ext uri="{FF2B5EF4-FFF2-40B4-BE49-F238E27FC236}">
                <a16:creationId xmlns:a16="http://schemas.microsoft.com/office/drawing/2014/main" id="{EA03F7C5-C7B7-FF46-A642-EC18D57A05CD}"/>
              </a:ext>
            </a:extLst>
          </p:cNvPr>
          <p:cNvSpPr>
            <a:spLocks noGrp="1"/>
          </p:cNvSpPr>
          <p:nvPr>
            <p:ph type="body" sz="quarter" idx="23" hasCustomPrompt="1"/>
          </p:nvPr>
        </p:nvSpPr>
        <p:spPr>
          <a:xfrm>
            <a:off x="2243015" y="2048105"/>
            <a:ext cx="6553202" cy="3892550"/>
          </a:xfrm>
        </p:spPr>
        <p:txBody>
          <a:bodyPr/>
          <a:lstStyle>
            <a:lvl1pPr algn="r" rtl="1">
              <a:lnSpc>
                <a:spcPct val="150000"/>
              </a:lnSpc>
              <a:buClr>
                <a:schemeClr val="bg1"/>
              </a:buClr>
              <a:defRPr>
                <a:solidFill>
                  <a:schemeClr val="bg1"/>
                </a:solidFill>
              </a:defRPr>
            </a:lvl1pPr>
            <a:lvl2pPr algn="r" rtl="1">
              <a:defRPr/>
            </a:lvl2pPr>
          </a:lstStyle>
          <a:p>
            <a:pPr lvl="0"/>
            <a:r>
              <a:rPr lang="he-IL" dirty="0"/>
              <a:t>טקסט בבולטים</a:t>
            </a:r>
          </a:p>
          <a:p>
            <a:pPr lvl="0"/>
            <a:endParaRPr lang="en-US" dirty="0"/>
          </a:p>
          <a:p>
            <a:pPr lvl="1"/>
            <a:endParaRPr lang="en-US" dirty="0"/>
          </a:p>
        </p:txBody>
      </p:sp>
      <p:sp>
        <p:nvSpPr>
          <p:cNvPr id="28" name="Text Placeholder 41">
            <a:extLst>
              <a:ext uri="{FF2B5EF4-FFF2-40B4-BE49-F238E27FC236}">
                <a16:creationId xmlns:a16="http://schemas.microsoft.com/office/drawing/2014/main" id="{80351F07-372C-964D-9122-8DE7F4711F92}"/>
              </a:ext>
            </a:extLst>
          </p:cNvPr>
          <p:cNvSpPr>
            <a:spLocks noGrp="1"/>
          </p:cNvSpPr>
          <p:nvPr>
            <p:ph type="body" sz="quarter" idx="21" hasCustomPrompt="1"/>
          </p:nvPr>
        </p:nvSpPr>
        <p:spPr>
          <a:xfrm>
            <a:off x="6791572" y="6448635"/>
            <a:ext cx="2024063" cy="309562"/>
          </a:xfrm>
        </p:spPr>
        <p:txBody>
          <a:bodyPr>
            <a:noAutofit/>
          </a:bodyPr>
          <a:lstStyle>
            <a:lvl1pPr marL="0" indent="0" algn="r" rtl="1">
              <a:buNone/>
              <a:defRPr sz="1200">
                <a:solidFill>
                  <a:schemeClr val="bg1"/>
                </a:solidFill>
              </a:defRPr>
            </a:lvl1pPr>
          </a:lstStyle>
          <a:p>
            <a:pPr lvl="0"/>
            <a:r>
              <a:rPr lang="he-IL" dirty="0"/>
              <a:t>שם המצגת</a:t>
            </a:r>
            <a:endParaRPr lang="en-US" dirty="0"/>
          </a:p>
        </p:txBody>
      </p:sp>
      <p:sp>
        <p:nvSpPr>
          <p:cNvPr id="29" name="Text Placeholder 41">
            <a:extLst>
              <a:ext uri="{FF2B5EF4-FFF2-40B4-BE49-F238E27FC236}">
                <a16:creationId xmlns:a16="http://schemas.microsoft.com/office/drawing/2014/main" id="{1D7F99A5-4E69-5D44-986E-B4E5F8A6180C}"/>
              </a:ext>
            </a:extLst>
          </p:cNvPr>
          <p:cNvSpPr>
            <a:spLocks noGrp="1"/>
          </p:cNvSpPr>
          <p:nvPr>
            <p:ph type="body" sz="quarter" idx="22" hasCustomPrompt="1"/>
          </p:nvPr>
        </p:nvSpPr>
        <p:spPr>
          <a:xfrm>
            <a:off x="4518696" y="6448635"/>
            <a:ext cx="2024063" cy="309562"/>
          </a:xfrm>
        </p:spPr>
        <p:txBody>
          <a:bodyPr>
            <a:noAutofit/>
          </a:bodyPr>
          <a:lstStyle>
            <a:lvl1pPr marL="0" indent="0" algn="r" rtl="1">
              <a:buNone/>
              <a:defRPr sz="1200">
                <a:solidFill>
                  <a:srgbClr val="888889"/>
                </a:solidFill>
              </a:defRPr>
            </a:lvl1pPr>
          </a:lstStyle>
          <a:p>
            <a:pPr lvl="0"/>
            <a:r>
              <a:rPr lang="he-IL" dirty="0"/>
              <a:t>שם הפרק</a:t>
            </a:r>
            <a:endParaRPr lang="en-US" dirty="0"/>
          </a:p>
        </p:txBody>
      </p:sp>
      <p:sp>
        <p:nvSpPr>
          <p:cNvPr id="30" name="Slide Number Placeholder 5">
            <a:extLst>
              <a:ext uri="{FF2B5EF4-FFF2-40B4-BE49-F238E27FC236}">
                <a16:creationId xmlns:a16="http://schemas.microsoft.com/office/drawing/2014/main" id="{5149E7CF-DC26-F34D-AC3F-5C45C9BEC057}"/>
              </a:ext>
            </a:extLst>
          </p:cNvPr>
          <p:cNvSpPr txBox="1">
            <a:spLocks/>
          </p:cNvSpPr>
          <p:nvPr userDrawn="1"/>
        </p:nvSpPr>
        <p:spPr>
          <a:xfrm>
            <a:off x="221760" y="6338278"/>
            <a:ext cx="376115"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rtl="1"/>
            <a:fld id="{1A1518C2-62E5-F446-8E1A-0BEBFDA5EF4D}" type="slidenum">
              <a:rPr lang="en-US" smtClean="0">
                <a:solidFill>
                  <a:schemeClr val="bg1"/>
                </a:solidFill>
              </a:rPr>
              <a:pPr algn="l" rtl="1"/>
              <a:t>‹#›</a:t>
            </a:fld>
            <a:endParaRPr lang="en-US" dirty="0">
              <a:solidFill>
                <a:schemeClr val="bg1"/>
              </a:solidFill>
            </a:endParaRPr>
          </a:p>
        </p:txBody>
      </p:sp>
      <p:pic>
        <p:nvPicPr>
          <p:cNvPr id="3" name="Picture 2">
            <a:extLst>
              <a:ext uri="{FF2B5EF4-FFF2-40B4-BE49-F238E27FC236}">
                <a16:creationId xmlns:a16="http://schemas.microsoft.com/office/drawing/2014/main" id="{BF8C5DA0-B435-A34F-9AC8-5FA04F984562}"/>
              </a:ext>
            </a:extLst>
          </p:cNvPr>
          <p:cNvPicPr>
            <a:picLocks noChangeAspect="1"/>
          </p:cNvPicPr>
          <p:nvPr userDrawn="1"/>
        </p:nvPicPr>
        <p:blipFill>
          <a:blip r:embed="rId3"/>
          <a:stretch>
            <a:fillRect/>
          </a:stretch>
        </p:blipFill>
        <p:spPr>
          <a:xfrm>
            <a:off x="409817" y="4171885"/>
            <a:ext cx="2768600" cy="2794000"/>
          </a:xfrm>
          <a:prstGeom prst="rect">
            <a:avLst/>
          </a:prstGeom>
        </p:spPr>
      </p:pic>
    </p:spTree>
    <p:extLst>
      <p:ext uri="{BB962C8B-B14F-4D97-AF65-F5344CB8AC3E}">
        <p14:creationId xmlns:p14="http://schemas.microsoft.com/office/powerpoint/2010/main" val="991157982"/>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 ינשוף טקסט בבולטים">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893DFFA2-19B3-B94A-B2BC-7FE8D9D40108}"/>
              </a:ext>
            </a:extLst>
          </p:cNvPr>
          <p:cNvCxnSpPr>
            <a:cxnSpLocks/>
          </p:cNvCxnSpPr>
          <p:nvPr userDrawn="1"/>
        </p:nvCxnSpPr>
        <p:spPr>
          <a:xfrm flipH="1">
            <a:off x="2243015" y="1852248"/>
            <a:ext cx="6517911"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9A977B9-670D-5C48-A13D-D91983F0E32A}"/>
              </a:ext>
            </a:extLst>
          </p:cNvPr>
          <p:cNvCxnSpPr>
            <a:cxnSpLocks/>
          </p:cNvCxnSpPr>
          <p:nvPr userDrawn="1"/>
        </p:nvCxnSpPr>
        <p:spPr>
          <a:xfrm flipH="1" flipV="1">
            <a:off x="2243015" y="6338278"/>
            <a:ext cx="6572620" cy="1563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44" name="Text Placeholder 41">
            <a:extLst>
              <a:ext uri="{FF2B5EF4-FFF2-40B4-BE49-F238E27FC236}">
                <a16:creationId xmlns:a16="http://schemas.microsoft.com/office/drawing/2014/main" id="{C25C860E-41AB-E149-B38F-752594CC63BF}"/>
              </a:ext>
            </a:extLst>
          </p:cNvPr>
          <p:cNvSpPr>
            <a:spLocks noGrp="1"/>
          </p:cNvSpPr>
          <p:nvPr>
            <p:ph type="body" sz="quarter" idx="20" hasCustomPrompt="1"/>
          </p:nvPr>
        </p:nvSpPr>
        <p:spPr>
          <a:xfrm>
            <a:off x="2243015" y="1435270"/>
            <a:ext cx="6517910" cy="416978"/>
          </a:xfrm>
        </p:spPr>
        <p:txBody>
          <a:bodyPr lIns="144000" rIns="0" anchor="ctr" anchorCtr="0">
            <a:noAutofit/>
          </a:bodyPr>
          <a:lstStyle>
            <a:lvl1pPr marL="0" indent="0" algn="r" rtl="1">
              <a:buNone/>
              <a:defRPr sz="3200" b="1">
                <a:solidFill>
                  <a:srgbClr val="A89ACA"/>
                </a:solidFill>
              </a:defRPr>
            </a:lvl1pPr>
          </a:lstStyle>
          <a:p>
            <a:pPr lvl="0"/>
            <a:r>
              <a:rPr lang="he-IL" dirty="0"/>
              <a:t>כותרת ראשית</a:t>
            </a:r>
            <a:endParaRPr lang="en-US" dirty="0"/>
          </a:p>
        </p:txBody>
      </p:sp>
      <p:sp>
        <p:nvSpPr>
          <p:cNvPr id="10" name="Text Placeholder 9">
            <a:extLst>
              <a:ext uri="{FF2B5EF4-FFF2-40B4-BE49-F238E27FC236}">
                <a16:creationId xmlns:a16="http://schemas.microsoft.com/office/drawing/2014/main" id="{EA03F7C5-C7B7-FF46-A642-EC18D57A05CD}"/>
              </a:ext>
            </a:extLst>
          </p:cNvPr>
          <p:cNvSpPr>
            <a:spLocks noGrp="1"/>
          </p:cNvSpPr>
          <p:nvPr>
            <p:ph type="body" sz="quarter" idx="23" hasCustomPrompt="1"/>
          </p:nvPr>
        </p:nvSpPr>
        <p:spPr>
          <a:xfrm>
            <a:off x="2243015" y="2048105"/>
            <a:ext cx="6553202" cy="3892550"/>
          </a:xfrm>
        </p:spPr>
        <p:txBody>
          <a:bodyPr/>
          <a:lstStyle>
            <a:lvl1pPr algn="r" rtl="1">
              <a:lnSpc>
                <a:spcPct val="150000"/>
              </a:lnSpc>
              <a:buClr>
                <a:schemeClr val="bg1"/>
              </a:buClr>
              <a:defRPr>
                <a:solidFill>
                  <a:schemeClr val="bg1"/>
                </a:solidFill>
              </a:defRPr>
            </a:lvl1pPr>
            <a:lvl2pPr algn="r" rtl="1">
              <a:defRPr/>
            </a:lvl2pPr>
          </a:lstStyle>
          <a:p>
            <a:pPr lvl="0"/>
            <a:r>
              <a:rPr lang="he-IL" dirty="0"/>
              <a:t>טקסט בבולטים</a:t>
            </a:r>
          </a:p>
          <a:p>
            <a:pPr lvl="0"/>
            <a:endParaRPr lang="en-US" dirty="0"/>
          </a:p>
          <a:p>
            <a:pPr lvl="1"/>
            <a:endParaRPr lang="en-US" dirty="0"/>
          </a:p>
        </p:txBody>
      </p:sp>
      <p:sp>
        <p:nvSpPr>
          <p:cNvPr id="28" name="Text Placeholder 41">
            <a:extLst>
              <a:ext uri="{FF2B5EF4-FFF2-40B4-BE49-F238E27FC236}">
                <a16:creationId xmlns:a16="http://schemas.microsoft.com/office/drawing/2014/main" id="{80351F07-372C-964D-9122-8DE7F4711F92}"/>
              </a:ext>
            </a:extLst>
          </p:cNvPr>
          <p:cNvSpPr>
            <a:spLocks noGrp="1"/>
          </p:cNvSpPr>
          <p:nvPr>
            <p:ph type="body" sz="quarter" idx="21" hasCustomPrompt="1"/>
          </p:nvPr>
        </p:nvSpPr>
        <p:spPr>
          <a:xfrm>
            <a:off x="6791572" y="6448635"/>
            <a:ext cx="2024063" cy="309562"/>
          </a:xfrm>
        </p:spPr>
        <p:txBody>
          <a:bodyPr>
            <a:noAutofit/>
          </a:bodyPr>
          <a:lstStyle>
            <a:lvl1pPr marL="0" indent="0" algn="r" rtl="1">
              <a:buNone/>
              <a:defRPr sz="1200">
                <a:solidFill>
                  <a:schemeClr val="bg1"/>
                </a:solidFill>
              </a:defRPr>
            </a:lvl1pPr>
          </a:lstStyle>
          <a:p>
            <a:pPr lvl="0"/>
            <a:r>
              <a:rPr lang="he-IL" dirty="0"/>
              <a:t>שם המצגת</a:t>
            </a:r>
            <a:endParaRPr lang="en-US" dirty="0"/>
          </a:p>
        </p:txBody>
      </p:sp>
      <p:sp>
        <p:nvSpPr>
          <p:cNvPr id="29" name="Text Placeholder 41">
            <a:extLst>
              <a:ext uri="{FF2B5EF4-FFF2-40B4-BE49-F238E27FC236}">
                <a16:creationId xmlns:a16="http://schemas.microsoft.com/office/drawing/2014/main" id="{1D7F99A5-4E69-5D44-986E-B4E5F8A6180C}"/>
              </a:ext>
            </a:extLst>
          </p:cNvPr>
          <p:cNvSpPr>
            <a:spLocks noGrp="1"/>
          </p:cNvSpPr>
          <p:nvPr>
            <p:ph type="body" sz="quarter" idx="22" hasCustomPrompt="1"/>
          </p:nvPr>
        </p:nvSpPr>
        <p:spPr>
          <a:xfrm>
            <a:off x="4518696" y="6448635"/>
            <a:ext cx="2024063" cy="309562"/>
          </a:xfrm>
        </p:spPr>
        <p:txBody>
          <a:bodyPr>
            <a:noAutofit/>
          </a:bodyPr>
          <a:lstStyle>
            <a:lvl1pPr marL="0" indent="0" algn="r" rtl="1">
              <a:buNone/>
              <a:defRPr sz="1200">
                <a:solidFill>
                  <a:srgbClr val="888889"/>
                </a:solidFill>
              </a:defRPr>
            </a:lvl1pPr>
          </a:lstStyle>
          <a:p>
            <a:pPr lvl="0"/>
            <a:r>
              <a:rPr lang="he-IL" dirty="0"/>
              <a:t>שם הפרק</a:t>
            </a:r>
            <a:endParaRPr lang="en-US" dirty="0"/>
          </a:p>
        </p:txBody>
      </p:sp>
      <p:sp>
        <p:nvSpPr>
          <p:cNvPr id="30" name="Slide Number Placeholder 5">
            <a:extLst>
              <a:ext uri="{FF2B5EF4-FFF2-40B4-BE49-F238E27FC236}">
                <a16:creationId xmlns:a16="http://schemas.microsoft.com/office/drawing/2014/main" id="{5149E7CF-DC26-F34D-AC3F-5C45C9BEC057}"/>
              </a:ext>
            </a:extLst>
          </p:cNvPr>
          <p:cNvSpPr txBox="1">
            <a:spLocks/>
          </p:cNvSpPr>
          <p:nvPr userDrawn="1"/>
        </p:nvSpPr>
        <p:spPr>
          <a:xfrm>
            <a:off x="221760" y="6338278"/>
            <a:ext cx="376115"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rtl="1"/>
            <a:fld id="{1A1518C2-62E5-F446-8E1A-0BEBFDA5EF4D}" type="slidenum">
              <a:rPr lang="en-US" smtClean="0">
                <a:solidFill>
                  <a:schemeClr val="bg1"/>
                </a:solidFill>
              </a:rPr>
              <a:pPr algn="l" rtl="1"/>
              <a:t>‹#›</a:t>
            </a:fld>
            <a:endParaRPr lang="en-US" dirty="0">
              <a:solidFill>
                <a:schemeClr val="bg1"/>
              </a:solidFill>
            </a:endParaRPr>
          </a:p>
        </p:txBody>
      </p:sp>
      <p:pic>
        <p:nvPicPr>
          <p:cNvPr id="3" name="Picture 2">
            <a:extLst>
              <a:ext uri="{FF2B5EF4-FFF2-40B4-BE49-F238E27FC236}">
                <a16:creationId xmlns:a16="http://schemas.microsoft.com/office/drawing/2014/main" id="{A64BB640-BE8A-4146-84A5-C2FAD94ADCF5}"/>
              </a:ext>
            </a:extLst>
          </p:cNvPr>
          <p:cNvPicPr>
            <a:picLocks noChangeAspect="1"/>
          </p:cNvPicPr>
          <p:nvPr userDrawn="1"/>
        </p:nvPicPr>
        <p:blipFill>
          <a:blip r:embed="rId3"/>
          <a:stretch>
            <a:fillRect/>
          </a:stretch>
        </p:blipFill>
        <p:spPr>
          <a:xfrm>
            <a:off x="0" y="4196144"/>
            <a:ext cx="2800285" cy="2856742"/>
          </a:xfrm>
          <a:prstGeom prst="rect">
            <a:avLst/>
          </a:prstGeom>
        </p:spPr>
      </p:pic>
    </p:spTree>
    <p:extLst>
      <p:ext uri="{BB962C8B-B14F-4D97-AF65-F5344CB8AC3E}">
        <p14:creationId xmlns:p14="http://schemas.microsoft.com/office/powerpoint/2010/main" val="3112843805"/>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2תמונות">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893DFFA2-19B3-B94A-B2BC-7FE8D9D40108}"/>
              </a:ext>
            </a:extLst>
          </p:cNvPr>
          <p:cNvCxnSpPr>
            <a:cxnSpLocks/>
          </p:cNvCxnSpPr>
          <p:nvPr userDrawn="1"/>
        </p:nvCxnSpPr>
        <p:spPr>
          <a:xfrm flipH="1">
            <a:off x="221760" y="1852248"/>
            <a:ext cx="859387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9A977B9-670D-5C48-A13D-D91983F0E32A}"/>
              </a:ext>
            </a:extLst>
          </p:cNvPr>
          <p:cNvCxnSpPr>
            <a:cxnSpLocks/>
          </p:cNvCxnSpPr>
          <p:nvPr userDrawn="1"/>
        </p:nvCxnSpPr>
        <p:spPr>
          <a:xfrm flipH="1">
            <a:off x="221760" y="6353908"/>
            <a:ext cx="859387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Slide Number Placeholder 5">
            <a:extLst>
              <a:ext uri="{FF2B5EF4-FFF2-40B4-BE49-F238E27FC236}">
                <a16:creationId xmlns:a16="http://schemas.microsoft.com/office/drawing/2014/main" id="{FF043C66-1877-FA4B-B615-AE0DA9B5D7C0}"/>
              </a:ext>
            </a:extLst>
          </p:cNvPr>
          <p:cNvSpPr txBox="1">
            <a:spLocks/>
          </p:cNvSpPr>
          <p:nvPr userDrawn="1"/>
        </p:nvSpPr>
        <p:spPr>
          <a:xfrm>
            <a:off x="221760" y="6338278"/>
            <a:ext cx="376115"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rtl="1"/>
            <a:fld id="{1A1518C2-62E5-F446-8E1A-0BEBFDA5EF4D}" type="slidenum">
              <a:rPr lang="en-US" smtClean="0">
                <a:solidFill>
                  <a:schemeClr val="bg1"/>
                </a:solidFill>
              </a:rPr>
              <a:pPr algn="l" rtl="1"/>
              <a:t>‹#›</a:t>
            </a:fld>
            <a:endParaRPr lang="en-US" dirty="0">
              <a:solidFill>
                <a:schemeClr val="bg1"/>
              </a:solidFill>
            </a:endParaRPr>
          </a:p>
        </p:txBody>
      </p:sp>
      <p:sp>
        <p:nvSpPr>
          <p:cNvPr id="34" name="Picture Placeholder 25">
            <a:extLst>
              <a:ext uri="{FF2B5EF4-FFF2-40B4-BE49-F238E27FC236}">
                <a16:creationId xmlns:a16="http://schemas.microsoft.com/office/drawing/2014/main" id="{EB1D14AE-4A19-9A41-AC41-677DD9143521}"/>
              </a:ext>
            </a:extLst>
          </p:cNvPr>
          <p:cNvSpPr>
            <a:spLocks noGrp="1"/>
          </p:cNvSpPr>
          <p:nvPr>
            <p:ph type="pic" sz="quarter" idx="14"/>
          </p:nvPr>
        </p:nvSpPr>
        <p:spPr>
          <a:xfrm>
            <a:off x="304926" y="2145770"/>
            <a:ext cx="2880000" cy="3959482"/>
          </a:xfrm>
        </p:spPr>
        <p:txBody>
          <a:bodyPr/>
          <a:lstStyle/>
          <a:p>
            <a:pPr marL="171450" indent="-171450" algn="r" defTabSz="685800" rtl="1" eaLnBrk="1" latinLnBrk="0" hangingPunct="1">
              <a:lnSpc>
                <a:spcPct val="90000"/>
              </a:lnSpc>
              <a:spcBef>
                <a:spcPts val="750"/>
              </a:spcBef>
              <a:buFont typeface="Arial" panose="020B0604020202020204" pitchFamily="34" charset="0"/>
              <a:buChar char="•"/>
            </a:pPr>
            <a:endParaRPr lang="en-US"/>
          </a:p>
        </p:txBody>
      </p:sp>
      <p:sp>
        <p:nvSpPr>
          <p:cNvPr id="38" name="Picture Placeholder 25">
            <a:extLst>
              <a:ext uri="{FF2B5EF4-FFF2-40B4-BE49-F238E27FC236}">
                <a16:creationId xmlns:a16="http://schemas.microsoft.com/office/drawing/2014/main" id="{CC81B5DE-1C2C-E54B-BA53-67E42F6FAE82}"/>
              </a:ext>
            </a:extLst>
          </p:cNvPr>
          <p:cNvSpPr>
            <a:spLocks noGrp="1"/>
          </p:cNvSpPr>
          <p:nvPr>
            <p:ph type="pic" sz="quarter" idx="17"/>
          </p:nvPr>
        </p:nvSpPr>
        <p:spPr>
          <a:xfrm>
            <a:off x="3548248" y="2141863"/>
            <a:ext cx="2880000" cy="3979019"/>
          </a:xfrm>
        </p:spPr>
        <p:txBody>
          <a:bodyPr/>
          <a:lstStyle/>
          <a:p>
            <a:pPr marL="171450" indent="-171450" algn="r" defTabSz="685800" rtl="1" eaLnBrk="1" latinLnBrk="0" hangingPunct="1">
              <a:lnSpc>
                <a:spcPct val="90000"/>
              </a:lnSpc>
              <a:spcBef>
                <a:spcPts val="750"/>
              </a:spcBef>
              <a:buFont typeface="Arial" panose="020B0604020202020204" pitchFamily="34" charset="0"/>
              <a:buChar char="•"/>
            </a:pPr>
            <a:endParaRPr lang="en-US"/>
          </a:p>
        </p:txBody>
      </p:sp>
      <p:sp>
        <p:nvSpPr>
          <p:cNvPr id="43" name="Text Placeholder 41">
            <a:extLst>
              <a:ext uri="{FF2B5EF4-FFF2-40B4-BE49-F238E27FC236}">
                <a16:creationId xmlns:a16="http://schemas.microsoft.com/office/drawing/2014/main" id="{8633BD27-B62A-B745-A9DD-F0A8322A0BF9}"/>
              </a:ext>
            </a:extLst>
          </p:cNvPr>
          <p:cNvSpPr>
            <a:spLocks noGrp="1"/>
          </p:cNvSpPr>
          <p:nvPr>
            <p:ph type="body" sz="quarter" idx="19" hasCustomPrompt="1"/>
          </p:nvPr>
        </p:nvSpPr>
        <p:spPr>
          <a:xfrm>
            <a:off x="6791570" y="2141863"/>
            <a:ext cx="2024063" cy="3979019"/>
          </a:xfrm>
        </p:spPr>
        <p:txBody>
          <a:bodyPr/>
          <a:lstStyle>
            <a:lvl1pPr marL="0" indent="0" algn="r" rtl="1">
              <a:buNone/>
              <a:defRPr sz="1800">
                <a:solidFill>
                  <a:schemeClr val="bg1"/>
                </a:solidFill>
              </a:defRPr>
            </a:lvl1pPr>
          </a:lstStyle>
          <a:p>
            <a:pPr lvl="0"/>
            <a:r>
              <a:rPr lang="he-IL" dirty="0"/>
              <a:t>תוכן</a:t>
            </a:r>
            <a:endParaRPr lang="en-US" dirty="0"/>
          </a:p>
        </p:txBody>
      </p:sp>
      <p:sp>
        <p:nvSpPr>
          <p:cNvPr id="44" name="Text Placeholder 41">
            <a:extLst>
              <a:ext uri="{FF2B5EF4-FFF2-40B4-BE49-F238E27FC236}">
                <a16:creationId xmlns:a16="http://schemas.microsoft.com/office/drawing/2014/main" id="{C25C860E-41AB-E149-B38F-752594CC63BF}"/>
              </a:ext>
            </a:extLst>
          </p:cNvPr>
          <p:cNvSpPr>
            <a:spLocks noGrp="1"/>
          </p:cNvSpPr>
          <p:nvPr>
            <p:ph type="body" sz="quarter" idx="20" hasCustomPrompt="1"/>
          </p:nvPr>
        </p:nvSpPr>
        <p:spPr>
          <a:xfrm>
            <a:off x="221760" y="1325290"/>
            <a:ext cx="8593994" cy="526957"/>
          </a:xfrm>
        </p:spPr>
        <p:txBody>
          <a:bodyPr anchor="t" anchorCtr="0">
            <a:noAutofit/>
          </a:bodyPr>
          <a:lstStyle>
            <a:lvl1pPr marL="0" indent="0" algn="r" rtl="1">
              <a:buNone/>
              <a:defRPr sz="3200" b="1">
                <a:solidFill>
                  <a:srgbClr val="A89ACA"/>
                </a:solidFill>
              </a:defRPr>
            </a:lvl1pPr>
          </a:lstStyle>
          <a:p>
            <a:pPr lvl="0"/>
            <a:r>
              <a:rPr lang="he-IL" dirty="0"/>
              <a:t>כותרת ראשית</a:t>
            </a:r>
            <a:endParaRPr lang="en-US" dirty="0"/>
          </a:p>
        </p:txBody>
      </p:sp>
      <p:sp>
        <p:nvSpPr>
          <p:cNvPr id="18" name="Text Placeholder 41">
            <a:extLst>
              <a:ext uri="{FF2B5EF4-FFF2-40B4-BE49-F238E27FC236}">
                <a16:creationId xmlns:a16="http://schemas.microsoft.com/office/drawing/2014/main" id="{F891B9E9-1831-9B4B-B172-C148632E99B1}"/>
              </a:ext>
            </a:extLst>
          </p:cNvPr>
          <p:cNvSpPr>
            <a:spLocks noGrp="1"/>
          </p:cNvSpPr>
          <p:nvPr>
            <p:ph type="body" sz="quarter" idx="21" hasCustomPrompt="1"/>
          </p:nvPr>
        </p:nvSpPr>
        <p:spPr>
          <a:xfrm>
            <a:off x="6791570" y="6448635"/>
            <a:ext cx="2024063" cy="309562"/>
          </a:xfrm>
        </p:spPr>
        <p:txBody>
          <a:bodyPr>
            <a:noAutofit/>
          </a:bodyPr>
          <a:lstStyle>
            <a:lvl1pPr marL="0" indent="0" algn="r" rtl="1">
              <a:buNone/>
              <a:defRPr sz="1200">
                <a:solidFill>
                  <a:schemeClr val="bg1"/>
                </a:solidFill>
              </a:defRPr>
            </a:lvl1pPr>
          </a:lstStyle>
          <a:p>
            <a:pPr lvl="0"/>
            <a:r>
              <a:rPr lang="he-IL" dirty="0"/>
              <a:t>שם המצגת</a:t>
            </a:r>
            <a:endParaRPr lang="en-US" dirty="0"/>
          </a:p>
        </p:txBody>
      </p:sp>
      <p:sp>
        <p:nvSpPr>
          <p:cNvPr id="19" name="Text Placeholder 41">
            <a:extLst>
              <a:ext uri="{FF2B5EF4-FFF2-40B4-BE49-F238E27FC236}">
                <a16:creationId xmlns:a16="http://schemas.microsoft.com/office/drawing/2014/main" id="{AE5AB5E9-7045-064A-8154-623C8E1046E3}"/>
              </a:ext>
            </a:extLst>
          </p:cNvPr>
          <p:cNvSpPr>
            <a:spLocks noGrp="1"/>
          </p:cNvSpPr>
          <p:nvPr>
            <p:ph type="body" sz="quarter" idx="22" hasCustomPrompt="1"/>
          </p:nvPr>
        </p:nvSpPr>
        <p:spPr>
          <a:xfrm>
            <a:off x="4518696" y="6448635"/>
            <a:ext cx="2024063" cy="309562"/>
          </a:xfrm>
        </p:spPr>
        <p:txBody>
          <a:bodyPr>
            <a:noAutofit/>
          </a:bodyPr>
          <a:lstStyle>
            <a:lvl1pPr marL="0" indent="0" algn="r" rtl="1">
              <a:buNone/>
              <a:defRPr sz="1200">
                <a:solidFill>
                  <a:srgbClr val="888889"/>
                </a:solidFill>
              </a:defRPr>
            </a:lvl1pPr>
          </a:lstStyle>
          <a:p>
            <a:pPr lvl="0"/>
            <a:r>
              <a:rPr lang="he-IL" dirty="0"/>
              <a:t>שם הפרק</a:t>
            </a:r>
            <a:endParaRPr lang="en-US" dirty="0"/>
          </a:p>
        </p:txBody>
      </p:sp>
    </p:spTree>
    <p:extLst>
      <p:ext uri="{BB962C8B-B14F-4D97-AF65-F5344CB8AC3E}">
        <p14:creationId xmlns:p14="http://schemas.microsoft.com/office/powerpoint/2010/main" val="574980965"/>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3 תמונות">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893DFFA2-19B3-B94A-B2BC-7FE8D9D40108}"/>
              </a:ext>
            </a:extLst>
          </p:cNvPr>
          <p:cNvCxnSpPr>
            <a:cxnSpLocks/>
          </p:cNvCxnSpPr>
          <p:nvPr userDrawn="1"/>
        </p:nvCxnSpPr>
        <p:spPr>
          <a:xfrm flipH="1">
            <a:off x="221760" y="1852248"/>
            <a:ext cx="859387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9A977B9-670D-5C48-A13D-D91983F0E32A}"/>
              </a:ext>
            </a:extLst>
          </p:cNvPr>
          <p:cNvCxnSpPr>
            <a:cxnSpLocks/>
          </p:cNvCxnSpPr>
          <p:nvPr userDrawn="1"/>
        </p:nvCxnSpPr>
        <p:spPr>
          <a:xfrm flipH="1">
            <a:off x="221760" y="6353908"/>
            <a:ext cx="859387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Slide Number Placeholder 5">
            <a:extLst>
              <a:ext uri="{FF2B5EF4-FFF2-40B4-BE49-F238E27FC236}">
                <a16:creationId xmlns:a16="http://schemas.microsoft.com/office/drawing/2014/main" id="{FF043C66-1877-FA4B-B615-AE0DA9B5D7C0}"/>
              </a:ext>
            </a:extLst>
          </p:cNvPr>
          <p:cNvSpPr txBox="1">
            <a:spLocks/>
          </p:cNvSpPr>
          <p:nvPr userDrawn="1"/>
        </p:nvSpPr>
        <p:spPr>
          <a:xfrm>
            <a:off x="221760" y="6338278"/>
            <a:ext cx="376115"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rtl="1"/>
            <a:fld id="{1A1518C2-62E5-F446-8E1A-0BEBFDA5EF4D}" type="slidenum">
              <a:rPr lang="en-US" smtClean="0">
                <a:solidFill>
                  <a:schemeClr val="bg1"/>
                </a:solidFill>
              </a:rPr>
              <a:pPr algn="l" rtl="1"/>
              <a:t>‹#›</a:t>
            </a:fld>
            <a:endParaRPr lang="en-US" dirty="0">
              <a:solidFill>
                <a:schemeClr val="bg1"/>
              </a:solidFill>
            </a:endParaRPr>
          </a:p>
        </p:txBody>
      </p:sp>
      <p:sp>
        <p:nvSpPr>
          <p:cNvPr id="34" name="Picture Placeholder 25">
            <a:extLst>
              <a:ext uri="{FF2B5EF4-FFF2-40B4-BE49-F238E27FC236}">
                <a16:creationId xmlns:a16="http://schemas.microsoft.com/office/drawing/2014/main" id="{EB1D14AE-4A19-9A41-AC41-677DD9143521}"/>
              </a:ext>
            </a:extLst>
          </p:cNvPr>
          <p:cNvSpPr>
            <a:spLocks noGrp="1"/>
          </p:cNvSpPr>
          <p:nvPr>
            <p:ph type="pic" sz="quarter" idx="14"/>
          </p:nvPr>
        </p:nvSpPr>
        <p:spPr>
          <a:xfrm>
            <a:off x="414342" y="2123337"/>
            <a:ext cx="2520000" cy="3959482"/>
          </a:xfrm>
        </p:spPr>
        <p:txBody>
          <a:bodyPr/>
          <a:lstStyle/>
          <a:p>
            <a:pPr marL="171450" indent="-171450" algn="r" defTabSz="685800" rtl="1" eaLnBrk="1" latinLnBrk="0" hangingPunct="1">
              <a:lnSpc>
                <a:spcPct val="90000"/>
              </a:lnSpc>
              <a:spcBef>
                <a:spcPts val="750"/>
              </a:spcBef>
              <a:buFont typeface="Arial" panose="020B0604020202020204" pitchFamily="34" charset="0"/>
              <a:buChar char="•"/>
            </a:pPr>
            <a:endParaRPr lang="en-US"/>
          </a:p>
        </p:txBody>
      </p:sp>
      <p:sp>
        <p:nvSpPr>
          <p:cNvPr id="38" name="Picture Placeholder 25">
            <a:extLst>
              <a:ext uri="{FF2B5EF4-FFF2-40B4-BE49-F238E27FC236}">
                <a16:creationId xmlns:a16="http://schemas.microsoft.com/office/drawing/2014/main" id="{CC81B5DE-1C2C-E54B-BA53-67E42F6FAE82}"/>
              </a:ext>
            </a:extLst>
          </p:cNvPr>
          <p:cNvSpPr>
            <a:spLocks noGrp="1"/>
          </p:cNvSpPr>
          <p:nvPr>
            <p:ph type="pic" sz="quarter" idx="17"/>
          </p:nvPr>
        </p:nvSpPr>
        <p:spPr>
          <a:xfrm>
            <a:off x="3223941" y="2113569"/>
            <a:ext cx="2520000" cy="3979019"/>
          </a:xfrm>
        </p:spPr>
        <p:txBody>
          <a:bodyPr/>
          <a:lstStyle/>
          <a:p>
            <a:pPr marL="171450" indent="-171450" algn="r" defTabSz="685800" rtl="1" eaLnBrk="1" latinLnBrk="0" hangingPunct="1">
              <a:lnSpc>
                <a:spcPct val="90000"/>
              </a:lnSpc>
              <a:spcBef>
                <a:spcPts val="750"/>
              </a:spcBef>
              <a:buFont typeface="Arial" panose="020B0604020202020204" pitchFamily="34" charset="0"/>
              <a:buChar char="•"/>
            </a:pPr>
            <a:endParaRPr lang="en-US"/>
          </a:p>
        </p:txBody>
      </p:sp>
      <p:sp>
        <p:nvSpPr>
          <p:cNvPr id="44" name="Text Placeholder 41">
            <a:extLst>
              <a:ext uri="{FF2B5EF4-FFF2-40B4-BE49-F238E27FC236}">
                <a16:creationId xmlns:a16="http://schemas.microsoft.com/office/drawing/2014/main" id="{C25C860E-41AB-E149-B38F-752594CC63BF}"/>
              </a:ext>
            </a:extLst>
          </p:cNvPr>
          <p:cNvSpPr>
            <a:spLocks noGrp="1"/>
          </p:cNvSpPr>
          <p:nvPr>
            <p:ph type="body" sz="quarter" idx="20" hasCustomPrompt="1"/>
          </p:nvPr>
        </p:nvSpPr>
        <p:spPr>
          <a:xfrm>
            <a:off x="221760" y="1325290"/>
            <a:ext cx="8593994" cy="526957"/>
          </a:xfrm>
        </p:spPr>
        <p:txBody>
          <a:bodyPr anchor="t" anchorCtr="0">
            <a:noAutofit/>
          </a:bodyPr>
          <a:lstStyle>
            <a:lvl1pPr marL="0" indent="0" algn="r" rtl="1">
              <a:buNone/>
              <a:defRPr sz="3200" b="1">
                <a:solidFill>
                  <a:srgbClr val="A89ACA"/>
                </a:solidFill>
              </a:defRPr>
            </a:lvl1pPr>
          </a:lstStyle>
          <a:p>
            <a:pPr lvl="0"/>
            <a:r>
              <a:rPr lang="he-IL" dirty="0"/>
              <a:t>כותרת ראשית</a:t>
            </a:r>
            <a:endParaRPr lang="en-US" dirty="0"/>
          </a:p>
        </p:txBody>
      </p:sp>
      <p:sp>
        <p:nvSpPr>
          <p:cNvPr id="12" name="Picture Placeholder 25">
            <a:extLst>
              <a:ext uri="{FF2B5EF4-FFF2-40B4-BE49-F238E27FC236}">
                <a16:creationId xmlns:a16="http://schemas.microsoft.com/office/drawing/2014/main" id="{CFABA5B8-48C9-5448-8731-DCA41372577E}"/>
              </a:ext>
            </a:extLst>
          </p:cNvPr>
          <p:cNvSpPr>
            <a:spLocks noGrp="1"/>
          </p:cNvSpPr>
          <p:nvPr>
            <p:ph type="pic" sz="quarter" idx="23"/>
          </p:nvPr>
        </p:nvSpPr>
        <p:spPr>
          <a:xfrm>
            <a:off x="6033541" y="2113569"/>
            <a:ext cx="2520000" cy="3979019"/>
          </a:xfrm>
        </p:spPr>
        <p:txBody>
          <a:bodyPr/>
          <a:lstStyle/>
          <a:p>
            <a:pPr marL="171450" indent="-171450" algn="r" defTabSz="685800" rtl="1" eaLnBrk="1" latinLnBrk="0" hangingPunct="1">
              <a:lnSpc>
                <a:spcPct val="90000"/>
              </a:lnSpc>
              <a:spcBef>
                <a:spcPts val="750"/>
              </a:spcBef>
              <a:buFont typeface="Arial" panose="020B0604020202020204" pitchFamily="34" charset="0"/>
              <a:buChar char="•"/>
            </a:pPr>
            <a:endParaRPr lang="en-US"/>
          </a:p>
        </p:txBody>
      </p:sp>
      <p:sp>
        <p:nvSpPr>
          <p:cNvPr id="18" name="Text Placeholder 41">
            <a:extLst>
              <a:ext uri="{FF2B5EF4-FFF2-40B4-BE49-F238E27FC236}">
                <a16:creationId xmlns:a16="http://schemas.microsoft.com/office/drawing/2014/main" id="{5B76D2AE-716F-8444-8E52-B5E84C264D16}"/>
              </a:ext>
            </a:extLst>
          </p:cNvPr>
          <p:cNvSpPr>
            <a:spLocks noGrp="1"/>
          </p:cNvSpPr>
          <p:nvPr>
            <p:ph type="body" sz="quarter" idx="21" hasCustomPrompt="1"/>
          </p:nvPr>
        </p:nvSpPr>
        <p:spPr>
          <a:xfrm>
            <a:off x="6791570" y="6448635"/>
            <a:ext cx="2024063" cy="309562"/>
          </a:xfrm>
        </p:spPr>
        <p:txBody>
          <a:bodyPr>
            <a:noAutofit/>
          </a:bodyPr>
          <a:lstStyle>
            <a:lvl1pPr marL="0" indent="0" algn="r" rtl="1">
              <a:buNone/>
              <a:defRPr sz="1200">
                <a:solidFill>
                  <a:schemeClr val="bg1"/>
                </a:solidFill>
              </a:defRPr>
            </a:lvl1pPr>
          </a:lstStyle>
          <a:p>
            <a:pPr lvl="0"/>
            <a:r>
              <a:rPr lang="he-IL" dirty="0"/>
              <a:t>שם המצגת</a:t>
            </a:r>
            <a:endParaRPr lang="en-US" dirty="0"/>
          </a:p>
        </p:txBody>
      </p:sp>
      <p:sp>
        <p:nvSpPr>
          <p:cNvPr id="19" name="Text Placeholder 41">
            <a:extLst>
              <a:ext uri="{FF2B5EF4-FFF2-40B4-BE49-F238E27FC236}">
                <a16:creationId xmlns:a16="http://schemas.microsoft.com/office/drawing/2014/main" id="{A0DE49B4-78FF-D24B-A160-1B331CAAC627}"/>
              </a:ext>
            </a:extLst>
          </p:cNvPr>
          <p:cNvSpPr>
            <a:spLocks noGrp="1"/>
          </p:cNvSpPr>
          <p:nvPr>
            <p:ph type="body" sz="quarter" idx="22" hasCustomPrompt="1"/>
          </p:nvPr>
        </p:nvSpPr>
        <p:spPr>
          <a:xfrm>
            <a:off x="4518696" y="6448635"/>
            <a:ext cx="2024063" cy="309562"/>
          </a:xfrm>
        </p:spPr>
        <p:txBody>
          <a:bodyPr>
            <a:noAutofit/>
          </a:bodyPr>
          <a:lstStyle>
            <a:lvl1pPr marL="0" indent="0" algn="r" rtl="1">
              <a:buNone/>
              <a:defRPr sz="1200">
                <a:solidFill>
                  <a:srgbClr val="888889"/>
                </a:solidFill>
              </a:defRPr>
            </a:lvl1pPr>
          </a:lstStyle>
          <a:p>
            <a:pPr lvl="0"/>
            <a:r>
              <a:rPr lang="he-IL" dirty="0"/>
              <a:t>שם הפרק</a:t>
            </a:r>
            <a:endParaRPr lang="en-US" dirty="0"/>
          </a:p>
        </p:txBody>
      </p:sp>
    </p:spTree>
    <p:extLst>
      <p:ext uri="{BB962C8B-B14F-4D97-AF65-F5344CB8AC3E}">
        <p14:creationId xmlns:p14="http://schemas.microsoft.com/office/powerpoint/2010/main" val="4117604207"/>
      </p:ext>
    </p:extLst>
  </p:cSld>
  <p:clrMapOvr>
    <a:overrideClrMapping bg1="lt1" tx1="dk1" bg2="lt2" tx2="dk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4 תמונות">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893DFFA2-19B3-B94A-B2BC-7FE8D9D40108}"/>
              </a:ext>
            </a:extLst>
          </p:cNvPr>
          <p:cNvCxnSpPr>
            <a:cxnSpLocks/>
          </p:cNvCxnSpPr>
          <p:nvPr userDrawn="1"/>
        </p:nvCxnSpPr>
        <p:spPr>
          <a:xfrm flipH="1">
            <a:off x="221760" y="1852248"/>
            <a:ext cx="859387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9A977B9-670D-5C48-A13D-D91983F0E32A}"/>
              </a:ext>
            </a:extLst>
          </p:cNvPr>
          <p:cNvCxnSpPr>
            <a:cxnSpLocks/>
          </p:cNvCxnSpPr>
          <p:nvPr userDrawn="1"/>
        </p:nvCxnSpPr>
        <p:spPr>
          <a:xfrm flipH="1">
            <a:off x="221760" y="6353908"/>
            <a:ext cx="859387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Slide Number Placeholder 5">
            <a:extLst>
              <a:ext uri="{FF2B5EF4-FFF2-40B4-BE49-F238E27FC236}">
                <a16:creationId xmlns:a16="http://schemas.microsoft.com/office/drawing/2014/main" id="{FF043C66-1877-FA4B-B615-AE0DA9B5D7C0}"/>
              </a:ext>
            </a:extLst>
          </p:cNvPr>
          <p:cNvSpPr txBox="1">
            <a:spLocks/>
          </p:cNvSpPr>
          <p:nvPr userDrawn="1"/>
        </p:nvSpPr>
        <p:spPr>
          <a:xfrm>
            <a:off x="221760" y="6338278"/>
            <a:ext cx="376115"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rtl="1"/>
            <a:fld id="{1A1518C2-62E5-F446-8E1A-0BEBFDA5EF4D}" type="slidenum">
              <a:rPr lang="en-US" smtClean="0">
                <a:solidFill>
                  <a:schemeClr val="bg1"/>
                </a:solidFill>
              </a:rPr>
              <a:pPr algn="l" rtl="1"/>
              <a:t>‹#›</a:t>
            </a:fld>
            <a:endParaRPr lang="en-US" dirty="0">
              <a:solidFill>
                <a:schemeClr val="bg1"/>
              </a:solidFill>
            </a:endParaRPr>
          </a:p>
        </p:txBody>
      </p:sp>
      <p:sp>
        <p:nvSpPr>
          <p:cNvPr id="34" name="Picture Placeholder 25">
            <a:extLst>
              <a:ext uri="{FF2B5EF4-FFF2-40B4-BE49-F238E27FC236}">
                <a16:creationId xmlns:a16="http://schemas.microsoft.com/office/drawing/2014/main" id="{EB1D14AE-4A19-9A41-AC41-677DD9143521}"/>
              </a:ext>
            </a:extLst>
          </p:cNvPr>
          <p:cNvSpPr>
            <a:spLocks noGrp="1"/>
          </p:cNvSpPr>
          <p:nvPr>
            <p:ph type="pic" sz="quarter" idx="14"/>
          </p:nvPr>
        </p:nvSpPr>
        <p:spPr>
          <a:xfrm>
            <a:off x="1787250" y="2041522"/>
            <a:ext cx="2520000" cy="1995374"/>
          </a:xfrm>
        </p:spPr>
        <p:txBody>
          <a:bodyPr/>
          <a:lstStyle/>
          <a:p>
            <a:pPr marL="171450" indent="-171450" algn="r" defTabSz="685800" rtl="1" eaLnBrk="1" latinLnBrk="0" hangingPunct="1">
              <a:lnSpc>
                <a:spcPct val="90000"/>
              </a:lnSpc>
              <a:spcBef>
                <a:spcPts val="750"/>
              </a:spcBef>
              <a:buFont typeface="Arial" panose="020B0604020202020204" pitchFamily="34" charset="0"/>
              <a:buChar char="•"/>
            </a:pPr>
            <a:endParaRPr lang="en-US"/>
          </a:p>
        </p:txBody>
      </p:sp>
      <p:sp>
        <p:nvSpPr>
          <p:cNvPr id="38" name="Picture Placeholder 25">
            <a:extLst>
              <a:ext uri="{FF2B5EF4-FFF2-40B4-BE49-F238E27FC236}">
                <a16:creationId xmlns:a16="http://schemas.microsoft.com/office/drawing/2014/main" id="{CC81B5DE-1C2C-E54B-BA53-67E42F6FAE82}"/>
              </a:ext>
            </a:extLst>
          </p:cNvPr>
          <p:cNvSpPr>
            <a:spLocks noGrp="1"/>
          </p:cNvSpPr>
          <p:nvPr>
            <p:ph type="pic" sz="quarter" idx="17"/>
          </p:nvPr>
        </p:nvSpPr>
        <p:spPr>
          <a:xfrm>
            <a:off x="4518696" y="4190757"/>
            <a:ext cx="2520000" cy="1973877"/>
          </a:xfrm>
        </p:spPr>
        <p:txBody>
          <a:bodyPr/>
          <a:lstStyle/>
          <a:p>
            <a:pPr marL="171450" indent="-171450" algn="r" defTabSz="685800" rtl="1" eaLnBrk="1" latinLnBrk="0" hangingPunct="1">
              <a:lnSpc>
                <a:spcPct val="90000"/>
              </a:lnSpc>
              <a:spcBef>
                <a:spcPts val="750"/>
              </a:spcBef>
              <a:buFont typeface="Arial" panose="020B0604020202020204" pitchFamily="34" charset="0"/>
              <a:buChar char="•"/>
            </a:pPr>
            <a:endParaRPr lang="en-US"/>
          </a:p>
        </p:txBody>
      </p:sp>
      <p:sp>
        <p:nvSpPr>
          <p:cNvPr id="44" name="Text Placeholder 41">
            <a:extLst>
              <a:ext uri="{FF2B5EF4-FFF2-40B4-BE49-F238E27FC236}">
                <a16:creationId xmlns:a16="http://schemas.microsoft.com/office/drawing/2014/main" id="{C25C860E-41AB-E149-B38F-752594CC63BF}"/>
              </a:ext>
            </a:extLst>
          </p:cNvPr>
          <p:cNvSpPr>
            <a:spLocks noGrp="1"/>
          </p:cNvSpPr>
          <p:nvPr>
            <p:ph type="body" sz="quarter" idx="20" hasCustomPrompt="1"/>
          </p:nvPr>
        </p:nvSpPr>
        <p:spPr>
          <a:xfrm>
            <a:off x="221760" y="1325290"/>
            <a:ext cx="8593994" cy="526957"/>
          </a:xfrm>
        </p:spPr>
        <p:txBody>
          <a:bodyPr anchor="t" anchorCtr="0">
            <a:noAutofit/>
          </a:bodyPr>
          <a:lstStyle>
            <a:lvl1pPr marL="0" indent="0" algn="r" rtl="1">
              <a:buNone/>
              <a:defRPr sz="3200" b="1">
                <a:solidFill>
                  <a:srgbClr val="A89ACA"/>
                </a:solidFill>
              </a:defRPr>
            </a:lvl1pPr>
          </a:lstStyle>
          <a:p>
            <a:pPr lvl="0"/>
            <a:r>
              <a:rPr lang="he-IL" dirty="0"/>
              <a:t>כותרת ראשית</a:t>
            </a:r>
            <a:endParaRPr lang="en-US" dirty="0"/>
          </a:p>
        </p:txBody>
      </p:sp>
      <p:sp>
        <p:nvSpPr>
          <p:cNvPr id="12" name="Picture Placeholder 25">
            <a:extLst>
              <a:ext uri="{FF2B5EF4-FFF2-40B4-BE49-F238E27FC236}">
                <a16:creationId xmlns:a16="http://schemas.microsoft.com/office/drawing/2014/main" id="{CFABA5B8-48C9-5448-8731-DCA41372577E}"/>
              </a:ext>
            </a:extLst>
          </p:cNvPr>
          <p:cNvSpPr>
            <a:spLocks noGrp="1"/>
          </p:cNvSpPr>
          <p:nvPr>
            <p:ph type="pic" sz="quarter" idx="23"/>
          </p:nvPr>
        </p:nvSpPr>
        <p:spPr>
          <a:xfrm>
            <a:off x="4518696" y="2041522"/>
            <a:ext cx="2520000" cy="2005142"/>
          </a:xfrm>
        </p:spPr>
        <p:txBody>
          <a:bodyPr/>
          <a:lstStyle/>
          <a:p>
            <a:pPr marL="171450" indent="-171450" algn="r" defTabSz="685800" rtl="1" eaLnBrk="1" latinLnBrk="0" hangingPunct="1">
              <a:lnSpc>
                <a:spcPct val="90000"/>
              </a:lnSpc>
              <a:spcBef>
                <a:spcPts val="750"/>
              </a:spcBef>
              <a:buFont typeface="Arial" panose="020B0604020202020204" pitchFamily="34" charset="0"/>
              <a:buChar char="•"/>
            </a:pPr>
            <a:endParaRPr lang="en-US"/>
          </a:p>
        </p:txBody>
      </p:sp>
      <p:sp>
        <p:nvSpPr>
          <p:cNvPr id="18" name="Text Placeholder 41">
            <a:extLst>
              <a:ext uri="{FF2B5EF4-FFF2-40B4-BE49-F238E27FC236}">
                <a16:creationId xmlns:a16="http://schemas.microsoft.com/office/drawing/2014/main" id="{5B76D2AE-716F-8444-8E52-B5E84C264D16}"/>
              </a:ext>
            </a:extLst>
          </p:cNvPr>
          <p:cNvSpPr>
            <a:spLocks noGrp="1"/>
          </p:cNvSpPr>
          <p:nvPr>
            <p:ph type="body" sz="quarter" idx="21" hasCustomPrompt="1"/>
          </p:nvPr>
        </p:nvSpPr>
        <p:spPr>
          <a:xfrm>
            <a:off x="6791570" y="6448635"/>
            <a:ext cx="2024063" cy="309562"/>
          </a:xfrm>
        </p:spPr>
        <p:txBody>
          <a:bodyPr>
            <a:noAutofit/>
          </a:bodyPr>
          <a:lstStyle>
            <a:lvl1pPr marL="0" indent="0" algn="r" rtl="1">
              <a:buNone/>
              <a:defRPr sz="1200">
                <a:solidFill>
                  <a:schemeClr val="bg1">
                    <a:alpha val="50000"/>
                  </a:schemeClr>
                </a:solidFill>
              </a:defRPr>
            </a:lvl1pPr>
          </a:lstStyle>
          <a:p>
            <a:pPr lvl="0"/>
            <a:r>
              <a:rPr lang="he-IL" dirty="0"/>
              <a:t>שם הפרק</a:t>
            </a:r>
            <a:endParaRPr lang="en-US" dirty="0"/>
          </a:p>
        </p:txBody>
      </p:sp>
      <p:sp>
        <p:nvSpPr>
          <p:cNvPr id="13" name="Picture Placeholder 25">
            <a:extLst>
              <a:ext uri="{FF2B5EF4-FFF2-40B4-BE49-F238E27FC236}">
                <a16:creationId xmlns:a16="http://schemas.microsoft.com/office/drawing/2014/main" id="{77A907BC-D612-944E-A2CC-8D6EC9C6F6BA}"/>
              </a:ext>
            </a:extLst>
          </p:cNvPr>
          <p:cNvSpPr>
            <a:spLocks noGrp="1"/>
          </p:cNvSpPr>
          <p:nvPr>
            <p:ph type="pic" sz="quarter" idx="24"/>
          </p:nvPr>
        </p:nvSpPr>
        <p:spPr>
          <a:xfrm>
            <a:off x="1787250" y="4169260"/>
            <a:ext cx="2520000" cy="1995374"/>
          </a:xfrm>
        </p:spPr>
        <p:txBody>
          <a:bodyPr/>
          <a:lstStyle/>
          <a:p>
            <a:pPr marL="171450" indent="-171450" algn="r" defTabSz="685800" rtl="1" eaLnBrk="1" latinLnBrk="0" hangingPunct="1">
              <a:lnSpc>
                <a:spcPct val="90000"/>
              </a:lnSpc>
              <a:spcBef>
                <a:spcPts val="750"/>
              </a:spcBef>
              <a:buFont typeface="Arial" panose="020B0604020202020204" pitchFamily="34" charset="0"/>
              <a:buChar char="•"/>
            </a:pPr>
            <a:endParaRPr lang="en-US"/>
          </a:p>
        </p:txBody>
      </p:sp>
    </p:spTree>
    <p:extLst>
      <p:ext uri="{BB962C8B-B14F-4D97-AF65-F5344CB8AC3E}">
        <p14:creationId xmlns:p14="http://schemas.microsoft.com/office/powerpoint/2010/main" val="1781296616"/>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תמונה_אחת">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893DFFA2-19B3-B94A-B2BC-7FE8D9D40108}"/>
              </a:ext>
            </a:extLst>
          </p:cNvPr>
          <p:cNvCxnSpPr>
            <a:cxnSpLocks/>
          </p:cNvCxnSpPr>
          <p:nvPr userDrawn="1"/>
        </p:nvCxnSpPr>
        <p:spPr>
          <a:xfrm flipH="1">
            <a:off x="221760" y="1852248"/>
            <a:ext cx="8593873"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9A977B9-670D-5C48-A13D-D91983F0E32A}"/>
              </a:ext>
            </a:extLst>
          </p:cNvPr>
          <p:cNvCxnSpPr>
            <a:cxnSpLocks/>
          </p:cNvCxnSpPr>
          <p:nvPr userDrawn="1"/>
        </p:nvCxnSpPr>
        <p:spPr>
          <a:xfrm flipH="1">
            <a:off x="221760" y="6353908"/>
            <a:ext cx="8593873"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Slide Number Placeholder 5">
            <a:extLst>
              <a:ext uri="{FF2B5EF4-FFF2-40B4-BE49-F238E27FC236}">
                <a16:creationId xmlns:a16="http://schemas.microsoft.com/office/drawing/2014/main" id="{FF043C66-1877-FA4B-B615-AE0DA9B5D7C0}"/>
              </a:ext>
            </a:extLst>
          </p:cNvPr>
          <p:cNvSpPr txBox="1">
            <a:spLocks/>
          </p:cNvSpPr>
          <p:nvPr userDrawn="1"/>
        </p:nvSpPr>
        <p:spPr>
          <a:xfrm>
            <a:off x="221760" y="6338278"/>
            <a:ext cx="376115"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rtl="1"/>
            <a:fld id="{1A1518C2-62E5-F446-8E1A-0BEBFDA5EF4D}" type="slidenum">
              <a:rPr lang="en-US" smtClean="0">
                <a:solidFill>
                  <a:schemeClr val="bg1"/>
                </a:solidFill>
              </a:rPr>
              <a:pPr algn="l" rtl="1"/>
              <a:t>‹#›</a:t>
            </a:fld>
            <a:endParaRPr lang="en-US" dirty="0">
              <a:solidFill>
                <a:schemeClr val="bg1"/>
              </a:solidFill>
            </a:endParaRPr>
          </a:p>
        </p:txBody>
      </p:sp>
      <p:sp>
        <p:nvSpPr>
          <p:cNvPr id="38" name="Picture Placeholder 25">
            <a:extLst>
              <a:ext uri="{FF2B5EF4-FFF2-40B4-BE49-F238E27FC236}">
                <a16:creationId xmlns:a16="http://schemas.microsoft.com/office/drawing/2014/main" id="{CC81B5DE-1C2C-E54B-BA53-67E42F6FAE82}"/>
              </a:ext>
            </a:extLst>
          </p:cNvPr>
          <p:cNvSpPr>
            <a:spLocks noGrp="1"/>
          </p:cNvSpPr>
          <p:nvPr>
            <p:ph type="pic" sz="quarter" idx="17"/>
          </p:nvPr>
        </p:nvSpPr>
        <p:spPr>
          <a:xfrm>
            <a:off x="221760" y="2069644"/>
            <a:ext cx="6206488" cy="3979019"/>
          </a:xfrm>
        </p:spPr>
        <p:txBody>
          <a:bodyPr/>
          <a:lstStyle/>
          <a:p>
            <a:pPr marL="171450" indent="-171450" algn="r" defTabSz="685800" rtl="1" eaLnBrk="1" latinLnBrk="0" hangingPunct="1">
              <a:lnSpc>
                <a:spcPct val="90000"/>
              </a:lnSpc>
              <a:spcBef>
                <a:spcPts val="750"/>
              </a:spcBef>
              <a:buFont typeface="Arial" panose="020B0604020202020204" pitchFamily="34" charset="0"/>
              <a:buChar char="•"/>
            </a:pPr>
            <a:endParaRPr lang="en-US"/>
          </a:p>
        </p:txBody>
      </p:sp>
      <p:sp>
        <p:nvSpPr>
          <p:cNvPr id="43" name="Text Placeholder 41">
            <a:extLst>
              <a:ext uri="{FF2B5EF4-FFF2-40B4-BE49-F238E27FC236}">
                <a16:creationId xmlns:a16="http://schemas.microsoft.com/office/drawing/2014/main" id="{8633BD27-B62A-B745-A9DD-F0A8322A0BF9}"/>
              </a:ext>
            </a:extLst>
          </p:cNvPr>
          <p:cNvSpPr>
            <a:spLocks noGrp="1"/>
          </p:cNvSpPr>
          <p:nvPr>
            <p:ph type="body" sz="quarter" idx="19" hasCustomPrompt="1"/>
          </p:nvPr>
        </p:nvSpPr>
        <p:spPr>
          <a:xfrm>
            <a:off x="6791570" y="2069644"/>
            <a:ext cx="2024063" cy="3979019"/>
          </a:xfrm>
        </p:spPr>
        <p:txBody>
          <a:bodyPr/>
          <a:lstStyle>
            <a:lvl1pPr marL="0" indent="0" algn="r" rtl="1">
              <a:buNone/>
              <a:defRPr sz="1800">
                <a:solidFill>
                  <a:schemeClr val="bg1"/>
                </a:solidFill>
              </a:defRPr>
            </a:lvl1pPr>
          </a:lstStyle>
          <a:p>
            <a:pPr lvl="0"/>
            <a:r>
              <a:rPr lang="he-IL" dirty="0"/>
              <a:t>תוכן</a:t>
            </a:r>
            <a:endParaRPr lang="en-US" dirty="0"/>
          </a:p>
        </p:txBody>
      </p:sp>
      <p:sp>
        <p:nvSpPr>
          <p:cNvPr id="44" name="Text Placeholder 41">
            <a:extLst>
              <a:ext uri="{FF2B5EF4-FFF2-40B4-BE49-F238E27FC236}">
                <a16:creationId xmlns:a16="http://schemas.microsoft.com/office/drawing/2014/main" id="{C25C860E-41AB-E149-B38F-752594CC63BF}"/>
              </a:ext>
            </a:extLst>
          </p:cNvPr>
          <p:cNvSpPr>
            <a:spLocks noGrp="1"/>
          </p:cNvSpPr>
          <p:nvPr>
            <p:ph type="body" sz="quarter" idx="20" hasCustomPrompt="1"/>
          </p:nvPr>
        </p:nvSpPr>
        <p:spPr>
          <a:xfrm>
            <a:off x="221760" y="1325290"/>
            <a:ext cx="8593994" cy="526957"/>
          </a:xfrm>
        </p:spPr>
        <p:txBody>
          <a:bodyPr anchor="t" anchorCtr="0">
            <a:noAutofit/>
          </a:bodyPr>
          <a:lstStyle>
            <a:lvl1pPr marL="0" indent="0" algn="r" rtl="1">
              <a:buNone/>
              <a:defRPr sz="3200" b="1">
                <a:solidFill>
                  <a:srgbClr val="A89ACA"/>
                </a:solidFill>
              </a:defRPr>
            </a:lvl1pPr>
          </a:lstStyle>
          <a:p>
            <a:pPr lvl="0"/>
            <a:r>
              <a:rPr lang="he-IL" dirty="0"/>
              <a:t>כותרת ראשית</a:t>
            </a:r>
            <a:endParaRPr lang="en-US" dirty="0"/>
          </a:p>
        </p:txBody>
      </p:sp>
      <p:sp>
        <p:nvSpPr>
          <p:cNvPr id="53" name="Text Placeholder 41">
            <a:extLst>
              <a:ext uri="{FF2B5EF4-FFF2-40B4-BE49-F238E27FC236}">
                <a16:creationId xmlns:a16="http://schemas.microsoft.com/office/drawing/2014/main" id="{62EC46D5-6B8E-9A4F-AEE3-51613B550910}"/>
              </a:ext>
            </a:extLst>
          </p:cNvPr>
          <p:cNvSpPr>
            <a:spLocks noGrp="1"/>
          </p:cNvSpPr>
          <p:nvPr>
            <p:ph type="body" sz="quarter" idx="21" hasCustomPrompt="1"/>
          </p:nvPr>
        </p:nvSpPr>
        <p:spPr>
          <a:xfrm>
            <a:off x="6791570" y="6448635"/>
            <a:ext cx="2024063" cy="309562"/>
          </a:xfrm>
        </p:spPr>
        <p:txBody>
          <a:bodyPr>
            <a:noAutofit/>
          </a:bodyPr>
          <a:lstStyle>
            <a:lvl1pPr marL="0" indent="0" algn="r" rtl="1">
              <a:buNone/>
              <a:defRPr sz="1200">
                <a:solidFill>
                  <a:schemeClr val="bg1"/>
                </a:solidFill>
              </a:defRPr>
            </a:lvl1pPr>
          </a:lstStyle>
          <a:p>
            <a:pPr lvl="0"/>
            <a:r>
              <a:rPr lang="he-IL" dirty="0"/>
              <a:t>שם המצגת</a:t>
            </a:r>
            <a:endParaRPr lang="en-US" dirty="0"/>
          </a:p>
        </p:txBody>
      </p:sp>
      <p:sp>
        <p:nvSpPr>
          <p:cNvPr id="54" name="Text Placeholder 41">
            <a:extLst>
              <a:ext uri="{FF2B5EF4-FFF2-40B4-BE49-F238E27FC236}">
                <a16:creationId xmlns:a16="http://schemas.microsoft.com/office/drawing/2014/main" id="{78343A22-4076-5445-8D86-F4E500890891}"/>
              </a:ext>
            </a:extLst>
          </p:cNvPr>
          <p:cNvSpPr>
            <a:spLocks noGrp="1"/>
          </p:cNvSpPr>
          <p:nvPr>
            <p:ph type="body" sz="quarter" idx="22" hasCustomPrompt="1"/>
          </p:nvPr>
        </p:nvSpPr>
        <p:spPr>
          <a:xfrm>
            <a:off x="4518696" y="6448635"/>
            <a:ext cx="2024063" cy="309562"/>
          </a:xfrm>
        </p:spPr>
        <p:txBody>
          <a:bodyPr>
            <a:noAutofit/>
          </a:bodyPr>
          <a:lstStyle>
            <a:lvl1pPr marL="0" indent="0" algn="r" rtl="1">
              <a:buNone/>
              <a:defRPr sz="1200">
                <a:solidFill>
                  <a:srgbClr val="888889"/>
                </a:solidFill>
              </a:defRPr>
            </a:lvl1pPr>
          </a:lstStyle>
          <a:p>
            <a:pPr lvl="0"/>
            <a:r>
              <a:rPr lang="he-IL" dirty="0"/>
              <a:t>שם הפרק</a:t>
            </a:r>
            <a:endParaRPr lang="en-US" dirty="0"/>
          </a:p>
        </p:txBody>
      </p:sp>
    </p:spTree>
    <p:extLst>
      <p:ext uri="{BB962C8B-B14F-4D97-AF65-F5344CB8AC3E}">
        <p14:creationId xmlns:p14="http://schemas.microsoft.com/office/powerpoint/2010/main" val="3559733958"/>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2 תמונות">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893DFFA2-19B3-B94A-B2BC-7FE8D9D40108}"/>
              </a:ext>
            </a:extLst>
          </p:cNvPr>
          <p:cNvCxnSpPr>
            <a:cxnSpLocks/>
          </p:cNvCxnSpPr>
          <p:nvPr userDrawn="1"/>
        </p:nvCxnSpPr>
        <p:spPr>
          <a:xfrm flipH="1">
            <a:off x="221760" y="1852248"/>
            <a:ext cx="859387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9A977B9-670D-5C48-A13D-D91983F0E32A}"/>
              </a:ext>
            </a:extLst>
          </p:cNvPr>
          <p:cNvCxnSpPr>
            <a:cxnSpLocks/>
          </p:cNvCxnSpPr>
          <p:nvPr userDrawn="1"/>
        </p:nvCxnSpPr>
        <p:spPr>
          <a:xfrm flipH="1">
            <a:off x="221760" y="6353908"/>
            <a:ext cx="859387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Slide Number Placeholder 5">
            <a:extLst>
              <a:ext uri="{FF2B5EF4-FFF2-40B4-BE49-F238E27FC236}">
                <a16:creationId xmlns:a16="http://schemas.microsoft.com/office/drawing/2014/main" id="{FF043C66-1877-FA4B-B615-AE0DA9B5D7C0}"/>
              </a:ext>
            </a:extLst>
          </p:cNvPr>
          <p:cNvSpPr txBox="1">
            <a:spLocks/>
          </p:cNvSpPr>
          <p:nvPr userDrawn="1"/>
        </p:nvSpPr>
        <p:spPr>
          <a:xfrm>
            <a:off x="221760" y="6338278"/>
            <a:ext cx="376115"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rtl="1"/>
            <a:fld id="{1A1518C2-62E5-F446-8E1A-0BEBFDA5EF4D}" type="slidenum">
              <a:rPr lang="en-US" smtClean="0">
                <a:solidFill>
                  <a:schemeClr val="bg1"/>
                </a:solidFill>
              </a:rPr>
              <a:pPr algn="l" rtl="1"/>
              <a:t>‹#›</a:t>
            </a:fld>
            <a:endParaRPr lang="en-US" dirty="0">
              <a:solidFill>
                <a:schemeClr val="bg1"/>
              </a:solidFill>
            </a:endParaRPr>
          </a:p>
        </p:txBody>
      </p:sp>
      <p:sp>
        <p:nvSpPr>
          <p:cNvPr id="38" name="Picture Placeholder 25">
            <a:extLst>
              <a:ext uri="{FF2B5EF4-FFF2-40B4-BE49-F238E27FC236}">
                <a16:creationId xmlns:a16="http://schemas.microsoft.com/office/drawing/2014/main" id="{CC81B5DE-1C2C-E54B-BA53-67E42F6FAE82}"/>
              </a:ext>
            </a:extLst>
          </p:cNvPr>
          <p:cNvSpPr>
            <a:spLocks noGrp="1"/>
          </p:cNvSpPr>
          <p:nvPr>
            <p:ph type="pic" sz="quarter" idx="17"/>
          </p:nvPr>
        </p:nvSpPr>
        <p:spPr>
          <a:xfrm>
            <a:off x="796627" y="2157493"/>
            <a:ext cx="3600000" cy="3979019"/>
          </a:xfrm>
        </p:spPr>
        <p:txBody>
          <a:bodyPr/>
          <a:lstStyle/>
          <a:p>
            <a:pPr marL="171450" indent="-171450" algn="l" defTabSz="685800" rtl="0" eaLnBrk="1" latinLnBrk="0" hangingPunct="1">
              <a:lnSpc>
                <a:spcPct val="90000"/>
              </a:lnSpc>
              <a:spcBef>
                <a:spcPts val="750"/>
              </a:spcBef>
              <a:buFont typeface="Arial" panose="020B0604020202020204" pitchFamily="34" charset="0"/>
              <a:buChar char="•"/>
            </a:pPr>
            <a:endParaRPr lang="en-US"/>
          </a:p>
        </p:txBody>
      </p:sp>
      <p:sp>
        <p:nvSpPr>
          <p:cNvPr id="44" name="Text Placeholder 41">
            <a:extLst>
              <a:ext uri="{FF2B5EF4-FFF2-40B4-BE49-F238E27FC236}">
                <a16:creationId xmlns:a16="http://schemas.microsoft.com/office/drawing/2014/main" id="{C25C860E-41AB-E149-B38F-752594CC63BF}"/>
              </a:ext>
            </a:extLst>
          </p:cNvPr>
          <p:cNvSpPr>
            <a:spLocks noGrp="1"/>
          </p:cNvSpPr>
          <p:nvPr>
            <p:ph type="body" sz="quarter" idx="20" hasCustomPrompt="1"/>
          </p:nvPr>
        </p:nvSpPr>
        <p:spPr>
          <a:xfrm>
            <a:off x="221760" y="1325290"/>
            <a:ext cx="8593994" cy="526957"/>
          </a:xfrm>
        </p:spPr>
        <p:txBody>
          <a:bodyPr anchor="t" anchorCtr="0">
            <a:noAutofit/>
          </a:bodyPr>
          <a:lstStyle>
            <a:lvl1pPr marL="0" indent="0" algn="r" rtl="1">
              <a:buNone/>
              <a:defRPr sz="3200" b="1">
                <a:solidFill>
                  <a:srgbClr val="A89ACA"/>
                </a:solidFill>
              </a:defRPr>
            </a:lvl1pPr>
          </a:lstStyle>
          <a:p>
            <a:pPr lvl="0"/>
            <a:r>
              <a:rPr lang="he-IL" dirty="0"/>
              <a:t>כותרת ראשית</a:t>
            </a:r>
            <a:endParaRPr lang="en-US" dirty="0"/>
          </a:p>
        </p:txBody>
      </p:sp>
      <p:sp>
        <p:nvSpPr>
          <p:cNvPr id="12" name="Picture Placeholder 25">
            <a:extLst>
              <a:ext uri="{FF2B5EF4-FFF2-40B4-BE49-F238E27FC236}">
                <a16:creationId xmlns:a16="http://schemas.microsoft.com/office/drawing/2014/main" id="{CFABA5B8-48C9-5448-8731-DCA41372577E}"/>
              </a:ext>
            </a:extLst>
          </p:cNvPr>
          <p:cNvSpPr>
            <a:spLocks noGrp="1"/>
          </p:cNvSpPr>
          <p:nvPr>
            <p:ph type="pic" sz="quarter" idx="23"/>
          </p:nvPr>
        </p:nvSpPr>
        <p:spPr>
          <a:xfrm>
            <a:off x="4905480" y="2157493"/>
            <a:ext cx="3600000" cy="3979019"/>
          </a:xfrm>
        </p:spPr>
        <p:txBody>
          <a:bodyPr/>
          <a:lstStyle/>
          <a:p>
            <a:pPr marL="171450" indent="-171450" algn="l" defTabSz="685800" rtl="0" eaLnBrk="1" latinLnBrk="0" hangingPunct="1">
              <a:lnSpc>
                <a:spcPct val="90000"/>
              </a:lnSpc>
              <a:spcBef>
                <a:spcPts val="750"/>
              </a:spcBef>
              <a:buFont typeface="Arial" panose="020B0604020202020204" pitchFamily="34" charset="0"/>
              <a:buChar char="•"/>
            </a:pPr>
            <a:endParaRPr lang="en-US" dirty="0"/>
          </a:p>
        </p:txBody>
      </p:sp>
      <p:sp>
        <p:nvSpPr>
          <p:cNvPr id="18" name="Text Placeholder 41">
            <a:extLst>
              <a:ext uri="{FF2B5EF4-FFF2-40B4-BE49-F238E27FC236}">
                <a16:creationId xmlns:a16="http://schemas.microsoft.com/office/drawing/2014/main" id="{F9D5A551-8158-5F41-B9E3-23472E2529AC}"/>
              </a:ext>
            </a:extLst>
          </p:cNvPr>
          <p:cNvSpPr>
            <a:spLocks noGrp="1"/>
          </p:cNvSpPr>
          <p:nvPr>
            <p:ph type="body" sz="quarter" idx="21" hasCustomPrompt="1"/>
          </p:nvPr>
        </p:nvSpPr>
        <p:spPr>
          <a:xfrm>
            <a:off x="6791570" y="6448635"/>
            <a:ext cx="2024063" cy="309562"/>
          </a:xfrm>
        </p:spPr>
        <p:txBody>
          <a:bodyPr rIns="0">
            <a:noAutofit/>
          </a:bodyPr>
          <a:lstStyle>
            <a:lvl1pPr marL="0" indent="0" algn="r" rtl="1">
              <a:buNone/>
              <a:defRPr sz="1200">
                <a:solidFill>
                  <a:schemeClr val="bg1"/>
                </a:solidFill>
              </a:defRPr>
            </a:lvl1pPr>
          </a:lstStyle>
          <a:p>
            <a:pPr lvl="0"/>
            <a:r>
              <a:rPr lang="he-IL" dirty="0"/>
              <a:t>שם המצגת</a:t>
            </a:r>
            <a:endParaRPr lang="en-US" dirty="0"/>
          </a:p>
        </p:txBody>
      </p:sp>
      <p:sp>
        <p:nvSpPr>
          <p:cNvPr id="19" name="Text Placeholder 41">
            <a:extLst>
              <a:ext uri="{FF2B5EF4-FFF2-40B4-BE49-F238E27FC236}">
                <a16:creationId xmlns:a16="http://schemas.microsoft.com/office/drawing/2014/main" id="{BE203C0C-2539-5F4A-A276-E8562BF33E9A}"/>
              </a:ext>
            </a:extLst>
          </p:cNvPr>
          <p:cNvSpPr>
            <a:spLocks noGrp="1"/>
          </p:cNvSpPr>
          <p:nvPr>
            <p:ph type="body" sz="quarter" idx="22" hasCustomPrompt="1"/>
          </p:nvPr>
        </p:nvSpPr>
        <p:spPr>
          <a:xfrm>
            <a:off x="4518696" y="6448635"/>
            <a:ext cx="2024063" cy="309562"/>
          </a:xfrm>
        </p:spPr>
        <p:txBody>
          <a:bodyPr>
            <a:noAutofit/>
          </a:bodyPr>
          <a:lstStyle>
            <a:lvl1pPr marL="0" indent="0" algn="r" rtl="1">
              <a:buNone/>
              <a:defRPr sz="1200">
                <a:solidFill>
                  <a:srgbClr val="888889"/>
                </a:solidFill>
              </a:defRPr>
            </a:lvl1pPr>
          </a:lstStyle>
          <a:p>
            <a:pPr lvl="0"/>
            <a:r>
              <a:rPr lang="he-IL" dirty="0"/>
              <a:t>שם הפרק</a:t>
            </a:r>
            <a:endParaRPr lang="en-US" dirty="0"/>
          </a:p>
        </p:txBody>
      </p:sp>
    </p:spTree>
    <p:extLst>
      <p:ext uri="{BB962C8B-B14F-4D97-AF65-F5344CB8AC3E}">
        <p14:creationId xmlns:p14="http://schemas.microsoft.com/office/powerpoint/2010/main" val="1065732036"/>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2 תמונות">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893DFFA2-19B3-B94A-B2BC-7FE8D9D40108}"/>
              </a:ext>
            </a:extLst>
          </p:cNvPr>
          <p:cNvCxnSpPr>
            <a:cxnSpLocks/>
          </p:cNvCxnSpPr>
          <p:nvPr userDrawn="1"/>
        </p:nvCxnSpPr>
        <p:spPr>
          <a:xfrm flipH="1">
            <a:off x="221760" y="1852248"/>
            <a:ext cx="859387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9A977B9-670D-5C48-A13D-D91983F0E32A}"/>
              </a:ext>
            </a:extLst>
          </p:cNvPr>
          <p:cNvCxnSpPr>
            <a:cxnSpLocks/>
          </p:cNvCxnSpPr>
          <p:nvPr userDrawn="1"/>
        </p:nvCxnSpPr>
        <p:spPr>
          <a:xfrm flipH="1">
            <a:off x="221760" y="6353908"/>
            <a:ext cx="859387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Slide Number Placeholder 5">
            <a:extLst>
              <a:ext uri="{FF2B5EF4-FFF2-40B4-BE49-F238E27FC236}">
                <a16:creationId xmlns:a16="http://schemas.microsoft.com/office/drawing/2014/main" id="{FF043C66-1877-FA4B-B615-AE0DA9B5D7C0}"/>
              </a:ext>
            </a:extLst>
          </p:cNvPr>
          <p:cNvSpPr txBox="1">
            <a:spLocks/>
          </p:cNvSpPr>
          <p:nvPr userDrawn="1"/>
        </p:nvSpPr>
        <p:spPr>
          <a:xfrm>
            <a:off x="221760" y="6338278"/>
            <a:ext cx="376115"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rtl="1"/>
            <a:fld id="{1A1518C2-62E5-F446-8E1A-0BEBFDA5EF4D}" type="slidenum">
              <a:rPr lang="en-US" smtClean="0">
                <a:solidFill>
                  <a:schemeClr val="bg1"/>
                </a:solidFill>
              </a:rPr>
              <a:pPr algn="l" rtl="1"/>
              <a:t>‹#›</a:t>
            </a:fld>
            <a:endParaRPr lang="en-US" dirty="0">
              <a:solidFill>
                <a:schemeClr val="bg1"/>
              </a:solidFill>
            </a:endParaRPr>
          </a:p>
        </p:txBody>
      </p:sp>
      <p:sp>
        <p:nvSpPr>
          <p:cNvPr id="38" name="Picture Placeholder 25">
            <a:extLst>
              <a:ext uri="{FF2B5EF4-FFF2-40B4-BE49-F238E27FC236}">
                <a16:creationId xmlns:a16="http://schemas.microsoft.com/office/drawing/2014/main" id="{CC81B5DE-1C2C-E54B-BA53-67E42F6FAE82}"/>
              </a:ext>
            </a:extLst>
          </p:cNvPr>
          <p:cNvSpPr>
            <a:spLocks noGrp="1"/>
          </p:cNvSpPr>
          <p:nvPr>
            <p:ph type="pic" sz="quarter" idx="17"/>
          </p:nvPr>
        </p:nvSpPr>
        <p:spPr>
          <a:xfrm>
            <a:off x="796627" y="2493108"/>
            <a:ext cx="3600000" cy="3643404"/>
          </a:xfrm>
        </p:spPr>
        <p:txBody>
          <a:bodyPr/>
          <a:lstStyle/>
          <a:p>
            <a:pPr marL="171450" indent="-171450" algn="r" defTabSz="685800" rtl="1" eaLnBrk="1" latinLnBrk="0" hangingPunct="1">
              <a:lnSpc>
                <a:spcPct val="90000"/>
              </a:lnSpc>
              <a:spcBef>
                <a:spcPts val="750"/>
              </a:spcBef>
              <a:buFont typeface="Arial" panose="020B0604020202020204" pitchFamily="34" charset="0"/>
              <a:buChar char="•"/>
            </a:pPr>
            <a:endParaRPr lang="en-US"/>
          </a:p>
        </p:txBody>
      </p:sp>
      <p:sp>
        <p:nvSpPr>
          <p:cNvPr id="44" name="Text Placeholder 41">
            <a:extLst>
              <a:ext uri="{FF2B5EF4-FFF2-40B4-BE49-F238E27FC236}">
                <a16:creationId xmlns:a16="http://schemas.microsoft.com/office/drawing/2014/main" id="{C25C860E-41AB-E149-B38F-752594CC63BF}"/>
              </a:ext>
            </a:extLst>
          </p:cNvPr>
          <p:cNvSpPr>
            <a:spLocks noGrp="1"/>
          </p:cNvSpPr>
          <p:nvPr>
            <p:ph type="body" sz="quarter" idx="20" hasCustomPrompt="1"/>
          </p:nvPr>
        </p:nvSpPr>
        <p:spPr>
          <a:xfrm>
            <a:off x="221760" y="1325290"/>
            <a:ext cx="8593994" cy="526957"/>
          </a:xfrm>
        </p:spPr>
        <p:txBody>
          <a:bodyPr anchor="t" anchorCtr="0">
            <a:noAutofit/>
          </a:bodyPr>
          <a:lstStyle>
            <a:lvl1pPr marL="0" indent="0" algn="r" rtl="1">
              <a:buNone/>
              <a:defRPr sz="3200" b="1">
                <a:solidFill>
                  <a:srgbClr val="A89ACA"/>
                </a:solidFill>
              </a:defRPr>
            </a:lvl1pPr>
          </a:lstStyle>
          <a:p>
            <a:pPr lvl="0"/>
            <a:r>
              <a:rPr lang="he-IL" dirty="0"/>
              <a:t>כותרת ראשית</a:t>
            </a:r>
            <a:endParaRPr lang="en-US" dirty="0"/>
          </a:p>
        </p:txBody>
      </p:sp>
      <p:sp>
        <p:nvSpPr>
          <p:cNvPr id="12" name="Picture Placeholder 25">
            <a:extLst>
              <a:ext uri="{FF2B5EF4-FFF2-40B4-BE49-F238E27FC236}">
                <a16:creationId xmlns:a16="http://schemas.microsoft.com/office/drawing/2014/main" id="{CFABA5B8-48C9-5448-8731-DCA41372577E}"/>
              </a:ext>
            </a:extLst>
          </p:cNvPr>
          <p:cNvSpPr>
            <a:spLocks noGrp="1"/>
          </p:cNvSpPr>
          <p:nvPr>
            <p:ph type="pic" sz="quarter" idx="23"/>
          </p:nvPr>
        </p:nvSpPr>
        <p:spPr>
          <a:xfrm>
            <a:off x="4905480" y="2493108"/>
            <a:ext cx="3600000" cy="3643404"/>
          </a:xfrm>
        </p:spPr>
        <p:txBody>
          <a:bodyPr/>
          <a:lstStyle/>
          <a:p>
            <a:pPr marL="171450" indent="-171450" algn="r" defTabSz="685800" rtl="1" eaLnBrk="1" latinLnBrk="0" hangingPunct="1">
              <a:lnSpc>
                <a:spcPct val="90000"/>
              </a:lnSpc>
              <a:spcBef>
                <a:spcPts val="750"/>
              </a:spcBef>
              <a:buFont typeface="Arial" panose="020B0604020202020204" pitchFamily="34" charset="0"/>
              <a:buChar char="•"/>
            </a:pPr>
            <a:endParaRPr lang="en-US" dirty="0"/>
          </a:p>
        </p:txBody>
      </p:sp>
      <p:sp>
        <p:nvSpPr>
          <p:cNvPr id="15" name="Text Placeholder 41">
            <a:extLst>
              <a:ext uri="{FF2B5EF4-FFF2-40B4-BE49-F238E27FC236}">
                <a16:creationId xmlns:a16="http://schemas.microsoft.com/office/drawing/2014/main" id="{486FB2D3-456D-6B4A-AFD8-8C2E9C87A02C}"/>
              </a:ext>
            </a:extLst>
          </p:cNvPr>
          <p:cNvSpPr>
            <a:spLocks noGrp="1"/>
          </p:cNvSpPr>
          <p:nvPr>
            <p:ph type="body" sz="quarter" idx="21" hasCustomPrompt="1"/>
          </p:nvPr>
        </p:nvSpPr>
        <p:spPr>
          <a:xfrm>
            <a:off x="6791570" y="6448635"/>
            <a:ext cx="2024063" cy="309562"/>
          </a:xfrm>
        </p:spPr>
        <p:txBody>
          <a:bodyPr>
            <a:noAutofit/>
          </a:bodyPr>
          <a:lstStyle>
            <a:lvl1pPr marL="0" indent="0" algn="r" rtl="1">
              <a:buNone/>
              <a:defRPr sz="1200">
                <a:solidFill>
                  <a:schemeClr val="bg1"/>
                </a:solidFill>
              </a:defRPr>
            </a:lvl1pPr>
          </a:lstStyle>
          <a:p>
            <a:pPr lvl="0"/>
            <a:r>
              <a:rPr lang="he-IL" dirty="0"/>
              <a:t>שם המצגת</a:t>
            </a:r>
            <a:endParaRPr lang="en-US" dirty="0"/>
          </a:p>
        </p:txBody>
      </p:sp>
      <p:sp>
        <p:nvSpPr>
          <p:cNvPr id="16" name="Text Placeholder 41">
            <a:extLst>
              <a:ext uri="{FF2B5EF4-FFF2-40B4-BE49-F238E27FC236}">
                <a16:creationId xmlns:a16="http://schemas.microsoft.com/office/drawing/2014/main" id="{7FF84EE0-F8CF-F140-9A9A-E91F6FFF2608}"/>
              </a:ext>
            </a:extLst>
          </p:cNvPr>
          <p:cNvSpPr>
            <a:spLocks noGrp="1"/>
          </p:cNvSpPr>
          <p:nvPr>
            <p:ph type="body" sz="quarter" idx="22" hasCustomPrompt="1"/>
          </p:nvPr>
        </p:nvSpPr>
        <p:spPr>
          <a:xfrm>
            <a:off x="4518696" y="6448635"/>
            <a:ext cx="2024063" cy="309562"/>
          </a:xfrm>
        </p:spPr>
        <p:txBody>
          <a:bodyPr>
            <a:noAutofit/>
          </a:bodyPr>
          <a:lstStyle>
            <a:lvl1pPr marL="0" indent="0" algn="r" rtl="1">
              <a:buNone/>
              <a:defRPr sz="1200">
                <a:solidFill>
                  <a:srgbClr val="888889"/>
                </a:solidFill>
              </a:defRPr>
            </a:lvl1pPr>
          </a:lstStyle>
          <a:p>
            <a:pPr lvl="0"/>
            <a:r>
              <a:rPr lang="he-IL" dirty="0"/>
              <a:t>שם הפרק</a:t>
            </a:r>
            <a:endParaRPr lang="en-US" dirty="0"/>
          </a:p>
        </p:txBody>
      </p:sp>
      <p:sp>
        <p:nvSpPr>
          <p:cNvPr id="18" name="Text Placeholder 41">
            <a:extLst>
              <a:ext uri="{FF2B5EF4-FFF2-40B4-BE49-F238E27FC236}">
                <a16:creationId xmlns:a16="http://schemas.microsoft.com/office/drawing/2014/main" id="{7A3C9A62-8B10-3841-8FC3-6246B517041C}"/>
              </a:ext>
            </a:extLst>
          </p:cNvPr>
          <p:cNvSpPr>
            <a:spLocks noGrp="1"/>
          </p:cNvSpPr>
          <p:nvPr>
            <p:ph type="body" sz="quarter" idx="24" hasCustomPrompt="1"/>
          </p:nvPr>
        </p:nvSpPr>
        <p:spPr>
          <a:xfrm>
            <a:off x="4939083" y="2088820"/>
            <a:ext cx="3566397" cy="309562"/>
          </a:xfrm>
        </p:spPr>
        <p:txBody>
          <a:bodyPr rIns="0" anchor="t" anchorCtr="0">
            <a:noAutofit/>
          </a:bodyPr>
          <a:lstStyle>
            <a:lvl1pPr marL="0" indent="0" algn="r" rtl="1">
              <a:buNone/>
              <a:defRPr sz="2000" b="0">
                <a:solidFill>
                  <a:schemeClr val="bg1"/>
                </a:solidFill>
              </a:defRPr>
            </a:lvl1pPr>
          </a:lstStyle>
          <a:p>
            <a:pPr lvl="0"/>
            <a:r>
              <a:rPr lang="he-IL" dirty="0"/>
              <a:t>כותרת תמונה</a:t>
            </a:r>
            <a:endParaRPr lang="en-US" dirty="0"/>
          </a:p>
        </p:txBody>
      </p:sp>
      <p:sp>
        <p:nvSpPr>
          <p:cNvPr id="19" name="Text Placeholder 41">
            <a:extLst>
              <a:ext uri="{FF2B5EF4-FFF2-40B4-BE49-F238E27FC236}">
                <a16:creationId xmlns:a16="http://schemas.microsoft.com/office/drawing/2014/main" id="{92686282-610C-2047-9AF5-4719F5DF1F7C}"/>
              </a:ext>
            </a:extLst>
          </p:cNvPr>
          <p:cNvSpPr>
            <a:spLocks noGrp="1"/>
          </p:cNvSpPr>
          <p:nvPr>
            <p:ph type="body" sz="quarter" idx="25" hasCustomPrompt="1"/>
          </p:nvPr>
        </p:nvSpPr>
        <p:spPr>
          <a:xfrm>
            <a:off x="812560" y="2096636"/>
            <a:ext cx="3566397" cy="309562"/>
          </a:xfrm>
        </p:spPr>
        <p:txBody>
          <a:bodyPr rIns="0" anchor="t" anchorCtr="0">
            <a:noAutofit/>
          </a:bodyPr>
          <a:lstStyle>
            <a:lvl1pPr marL="0" indent="0" algn="r" rtl="1">
              <a:buNone/>
              <a:defRPr sz="2000" b="0">
                <a:solidFill>
                  <a:schemeClr val="bg1"/>
                </a:solidFill>
              </a:defRPr>
            </a:lvl1pPr>
          </a:lstStyle>
          <a:p>
            <a:pPr lvl="0"/>
            <a:r>
              <a:rPr lang="he-IL" dirty="0"/>
              <a:t>כותרת תמונה</a:t>
            </a:r>
            <a:endParaRPr lang="en-US" dirty="0"/>
          </a:p>
        </p:txBody>
      </p:sp>
    </p:spTree>
    <p:extLst>
      <p:ext uri="{BB962C8B-B14F-4D97-AF65-F5344CB8AC3E}">
        <p14:creationId xmlns:p14="http://schemas.microsoft.com/office/powerpoint/2010/main" val="1647288966"/>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cov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9F8ADBA4-9025-FA46-8462-0201C4F37BA0}"/>
              </a:ext>
            </a:extLst>
          </p:cNvPr>
          <p:cNvSpPr>
            <a:spLocks noGrp="1"/>
          </p:cNvSpPr>
          <p:nvPr>
            <p:ph type="body" sz="quarter" idx="10" hasCustomPrompt="1"/>
          </p:nvPr>
        </p:nvSpPr>
        <p:spPr>
          <a:xfrm>
            <a:off x="2493108" y="3079138"/>
            <a:ext cx="6017480" cy="781660"/>
          </a:xfrm>
        </p:spPr>
        <p:txBody>
          <a:bodyPr>
            <a:normAutofit/>
          </a:bodyPr>
          <a:lstStyle>
            <a:lvl1pPr marL="0" indent="0" algn="r" rtl="1">
              <a:buNone/>
              <a:defRPr sz="4000" b="1">
                <a:solidFill>
                  <a:schemeClr val="bg1"/>
                </a:solidFill>
              </a:defRPr>
            </a:lvl1pPr>
          </a:lstStyle>
          <a:p>
            <a:pPr lvl="0"/>
            <a:r>
              <a:rPr lang="he-IL" dirty="0"/>
              <a:t>כותרת</a:t>
            </a:r>
            <a:endParaRPr lang="en-US" dirty="0"/>
          </a:p>
        </p:txBody>
      </p:sp>
      <p:sp>
        <p:nvSpPr>
          <p:cNvPr id="12" name="Text Placeholder 10">
            <a:extLst>
              <a:ext uri="{FF2B5EF4-FFF2-40B4-BE49-F238E27FC236}">
                <a16:creationId xmlns:a16="http://schemas.microsoft.com/office/drawing/2014/main" id="{5C1BE0CE-B033-F04D-8818-501004B72A03}"/>
              </a:ext>
            </a:extLst>
          </p:cNvPr>
          <p:cNvSpPr>
            <a:spLocks noGrp="1"/>
          </p:cNvSpPr>
          <p:nvPr>
            <p:ph type="body" sz="quarter" idx="11" hasCustomPrompt="1"/>
          </p:nvPr>
        </p:nvSpPr>
        <p:spPr>
          <a:xfrm>
            <a:off x="2493108" y="3923200"/>
            <a:ext cx="6017480" cy="781660"/>
          </a:xfrm>
        </p:spPr>
        <p:txBody>
          <a:bodyPr>
            <a:normAutofit/>
          </a:bodyPr>
          <a:lstStyle>
            <a:lvl1pPr marL="0" indent="0" algn="r" rtl="1">
              <a:buNone/>
              <a:defRPr sz="2400" b="0">
                <a:solidFill>
                  <a:schemeClr val="bg1"/>
                </a:solidFill>
              </a:defRPr>
            </a:lvl1pPr>
          </a:lstStyle>
          <a:p>
            <a:pPr lvl="0"/>
            <a:r>
              <a:rPr lang="he-IL" dirty="0"/>
              <a:t>כותב המצגת</a:t>
            </a:r>
            <a:endParaRPr lang="en-US" dirty="0"/>
          </a:p>
        </p:txBody>
      </p:sp>
      <p:pic>
        <p:nvPicPr>
          <p:cNvPr id="2" name="Picture 1">
            <a:extLst>
              <a:ext uri="{FF2B5EF4-FFF2-40B4-BE49-F238E27FC236}">
                <a16:creationId xmlns:a16="http://schemas.microsoft.com/office/drawing/2014/main" id="{53CC4877-09B0-8247-8FA9-02D01D1AC853}"/>
              </a:ext>
            </a:extLst>
          </p:cNvPr>
          <p:cNvPicPr>
            <a:picLocks noChangeAspect="1"/>
          </p:cNvPicPr>
          <p:nvPr userDrawn="1"/>
        </p:nvPicPr>
        <p:blipFill>
          <a:blip r:embed="rId3">
            <a:alphaModFix amt="10000"/>
          </a:blip>
          <a:stretch>
            <a:fillRect/>
          </a:stretch>
        </p:blipFill>
        <p:spPr>
          <a:xfrm>
            <a:off x="-413434" y="3923200"/>
            <a:ext cx="4976007" cy="3272358"/>
          </a:xfrm>
          <a:prstGeom prst="rect">
            <a:avLst/>
          </a:prstGeom>
        </p:spPr>
      </p:pic>
    </p:spTree>
    <p:extLst>
      <p:ext uri="{BB962C8B-B14F-4D97-AF65-F5344CB8AC3E}">
        <p14:creationId xmlns:p14="http://schemas.microsoft.com/office/powerpoint/2010/main" val="12725116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תמונה_אחת">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893DFFA2-19B3-B94A-B2BC-7FE8D9D40108}"/>
              </a:ext>
            </a:extLst>
          </p:cNvPr>
          <p:cNvCxnSpPr>
            <a:cxnSpLocks/>
          </p:cNvCxnSpPr>
          <p:nvPr userDrawn="1"/>
        </p:nvCxnSpPr>
        <p:spPr>
          <a:xfrm flipH="1">
            <a:off x="221760" y="1852248"/>
            <a:ext cx="8593873"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9A977B9-670D-5C48-A13D-D91983F0E32A}"/>
              </a:ext>
            </a:extLst>
          </p:cNvPr>
          <p:cNvCxnSpPr>
            <a:cxnSpLocks/>
          </p:cNvCxnSpPr>
          <p:nvPr userDrawn="1"/>
        </p:nvCxnSpPr>
        <p:spPr>
          <a:xfrm flipH="1">
            <a:off x="221760" y="6353908"/>
            <a:ext cx="8593873"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Slide Number Placeholder 5">
            <a:extLst>
              <a:ext uri="{FF2B5EF4-FFF2-40B4-BE49-F238E27FC236}">
                <a16:creationId xmlns:a16="http://schemas.microsoft.com/office/drawing/2014/main" id="{FF043C66-1877-FA4B-B615-AE0DA9B5D7C0}"/>
              </a:ext>
            </a:extLst>
          </p:cNvPr>
          <p:cNvSpPr txBox="1">
            <a:spLocks/>
          </p:cNvSpPr>
          <p:nvPr userDrawn="1"/>
        </p:nvSpPr>
        <p:spPr>
          <a:xfrm>
            <a:off x="221760" y="6338278"/>
            <a:ext cx="376115"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rtl="1"/>
            <a:fld id="{1A1518C2-62E5-F446-8E1A-0BEBFDA5EF4D}" type="slidenum">
              <a:rPr lang="en-US" smtClean="0">
                <a:solidFill>
                  <a:schemeClr val="bg1"/>
                </a:solidFill>
              </a:rPr>
              <a:pPr algn="l" rtl="1"/>
              <a:t>‹#›</a:t>
            </a:fld>
            <a:endParaRPr lang="en-US" dirty="0">
              <a:solidFill>
                <a:schemeClr val="bg1"/>
              </a:solidFill>
            </a:endParaRPr>
          </a:p>
        </p:txBody>
      </p:sp>
      <p:sp>
        <p:nvSpPr>
          <p:cNvPr id="38" name="Picture Placeholder 25">
            <a:extLst>
              <a:ext uri="{FF2B5EF4-FFF2-40B4-BE49-F238E27FC236}">
                <a16:creationId xmlns:a16="http://schemas.microsoft.com/office/drawing/2014/main" id="{CC81B5DE-1C2C-E54B-BA53-67E42F6FAE82}"/>
              </a:ext>
            </a:extLst>
          </p:cNvPr>
          <p:cNvSpPr>
            <a:spLocks noGrp="1"/>
          </p:cNvSpPr>
          <p:nvPr>
            <p:ph type="pic" sz="quarter" idx="17"/>
          </p:nvPr>
        </p:nvSpPr>
        <p:spPr>
          <a:xfrm>
            <a:off x="221760" y="2069644"/>
            <a:ext cx="6206488" cy="3979019"/>
          </a:xfrm>
        </p:spPr>
        <p:txBody>
          <a:bodyPr/>
          <a:lstStyle/>
          <a:p>
            <a:pPr marL="171450" indent="-171450" algn="r" defTabSz="685800" rtl="1" eaLnBrk="1" latinLnBrk="0" hangingPunct="1">
              <a:lnSpc>
                <a:spcPct val="90000"/>
              </a:lnSpc>
              <a:spcBef>
                <a:spcPts val="750"/>
              </a:spcBef>
              <a:buFont typeface="Arial" panose="020B0604020202020204" pitchFamily="34" charset="0"/>
              <a:buChar char="•"/>
            </a:pPr>
            <a:endParaRPr lang="en-US"/>
          </a:p>
        </p:txBody>
      </p:sp>
      <p:sp>
        <p:nvSpPr>
          <p:cNvPr id="43" name="Text Placeholder 41">
            <a:extLst>
              <a:ext uri="{FF2B5EF4-FFF2-40B4-BE49-F238E27FC236}">
                <a16:creationId xmlns:a16="http://schemas.microsoft.com/office/drawing/2014/main" id="{8633BD27-B62A-B745-A9DD-F0A8322A0BF9}"/>
              </a:ext>
            </a:extLst>
          </p:cNvPr>
          <p:cNvSpPr>
            <a:spLocks noGrp="1"/>
          </p:cNvSpPr>
          <p:nvPr>
            <p:ph type="body" sz="quarter" idx="19" hasCustomPrompt="1"/>
          </p:nvPr>
        </p:nvSpPr>
        <p:spPr>
          <a:xfrm>
            <a:off x="6791570" y="2069644"/>
            <a:ext cx="2024063" cy="3979019"/>
          </a:xfrm>
        </p:spPr>
        <p:txBody>
          <a:bodyPr/>
          <a:lstStyle>
            <a:lvl1pPr marL="0" indent="0" algn="r" rtl="1">
              <a:buNone/>
              <a:defRPr sz="1800">
                <a:solidFill>
                  <a:schemeClr val="bg1"/>
                </a:solidFill>
              </a:defRPr>
            </a:lvl1pPr>
          </a:lstStyle>
          <a:p>
            <a:pPr lvl="0"/>
            <a:r>
              <a:rPr lang="he-IL" dirty="0"/>
              <a:t>תוכן</a:t>
            </a:r>
            <a:endParaRPr lang="en-US" dirty="0"/>
          </a:p>
        </p:txBody>
      </p:sp>
      <p:sp>
        <p:nvSpPr>
          <p:cNvPr id="44" name="Text Placeholder 41">
            <a:extLst>
              <a:ext uri="{FF2B5EF4-FFF2-40B4-BE49-F238E27FC236}">
                <a16:creationId xmlns:a16="http://schemas.microsoft.com/office/drawing/2014/main" id="{C25C860E-41AB-E149-B38F-752594CC63BF}"/>
              </a:ext>
            </a:extLst>
          </p:cNvPr>
          <p:cNvSpPr>
            <a:spLocks noGrp="1"/>
          </p:cNvSpPr>
          <p:nvPr>
            <p:ph type="body" sz="quarter" idx="20" hasCustomPrompt="1"/>
          </p:nvPr>
        </p:nvSpPr>
        <p:spPr>
          <a:xfrm>
            <a:off x="221760" y="1325290"/>
            <a:ext cx="8593994" cy="526957"/>
          </a:xfrm>
        </p:spPr>
        <p:txBody>
          <a:bodyPr anchor="t" anchorCtr="0">
            <a:noAutofit/>
          </a:bodyPr>
          <a:lstStyle>
            <a:lvl1pPr marL="0" indent="0" algn="r" rtl="1">
              <a:buNone/>
              <a:defRPr sz="3200" b="1">
                <a:solidFill>
                  <a:schemeClr val="accent4"/>
                </a:solidFill>
              </a:defRPr>
            </a:lvl1pPr>
          </a:lstStyle>
          <a:p>
            <a:pPr lvl="0"/>
            <a:r>
              <a:rPr lang="he-IL" dirty="0"/>
              <a:t>כותרת ראשית</a:t>
            </a:r>
            <a:endParaRPr lang="en-US" dirty="0"/>
          </a:p>
        </p:txBody>
      </p:sp>
      <p:sp>
        <p:nvSpPr>
          <p:cNvPr id="53" name="Text Placeholder 41">
            <a:extLst>
              <a:ext uri="{FF2B5EF4-FFF2-40B4-BE49-F238E27FC236}">
                <a16:creationId xmlns:a16="http://schemas.microsoft.com/office/drawing/2014/main" id="{62EC46D5-6B8E-9A4F-AEE3-51613B550910}"/>
              </a:ext>
            </a:extLst>
          </p:cNvPr>
          <p:cNvSpPr>
            <a:spLocks noGrp="1"/>
          </p:cNvSpPr>
          <p:nvPr>
            <p:ph type="body" sz="quarter" idx="21" hasCustomPrompt="1"/>
          </p:nvPr>
        </p:nvSpPr>
        <p:spPr>
          <a:xfrm>
            <a:off x="6791570" y="6448635"/>
            <a:ext cx="2024063" cy="309562"/>
          </a:xfrm>
        </p:spPr>
        <p:txBody>
          <a:bodyPr>
            <a:noAutofit/>
          </a:bodyPr>
          <a:lstStyle>
            <a:lvl1pPr marL="0" indent="0" algn="r" rtl="1">
              <a:buNone/>
              <a:defRPr sz="1200">
                <a:solidFill>
                  <a:schemeClr val="bg1"/>
                </a:solidFill>
              </a:defRPr>
            </a:lvl1pPr>
          </a:lstStyle>
          <a:p>
            <a:pPr lvl="0"/>
            <a:r>
              <a:rPr lang="he-IL" dirty="0"/>
              <a:t>שם המצגת</a:t>
            </a:r>
            <a:endParaRPr lang="en-US" dirty="0"/>
          </a:p>
        </p:txBody>
      </p:sp>
      <p:sp>
        <p:nvSpPr>
          <p:cNvPr id="54" name="Text Placeholder 41">
            <a:extLst>
              <a:ext uri="{FF2B5EF4-FFF2-40B4-BE49-F238E27FC236}">
                <a16:creationId xmlns:a16="http://schemas.microsoft.com/office/drawing/2014/main" id="{78343A22-4076-5445-8D86-F4E500890891}"/>
              </a:ext>
            </a:extLst>
          </p:cNvPr>
          <p:cNvSpPr>
            <a:spLocks noGrp="1"/>
          </p:cNvSpPr>
          <p:nvPr>
            <p:ph type="body" sz="quarter" idx="22" hasCustomPrompt="1"/>
          </p:nvPr>
        </p:nvSpPr>
        <p:spPr>
          <a:xfrm>
            <a:off x="4518696" y="6448635"/>
            <a:ext cx="2024063" cy="309562"/>
          </a:xfrm>
        </p:spPr>
        <p:txBody>
          <a:bodyPr>
            <a:noAutofit/>
          </a:bodyPr>
          <a:lstStyle>
            <a:lvl1pPr marL="0" indent="0" algn="r" rtl="1">
              <a:buNone/>
              <a:defRPr sz="1200">
                <a:solidFill>
                  <a:srgbClr val="888889"/>
                </a:solidFill>
              </a:defRPr>
            </a:lvl1pPr>
          </a:lstStyle>
          <a:p>
            <a:pPr lvl="0"/>
            <a:r>
              <a:rPr lang="he-IL" dirty="0"/>
              <a:t>שם הפרק</a:t>
            </a:r>
            <a:endParaRPr lang="en-US" dirty="0"/>
          </a:p>
        </p:txBody>
      </p:sp>
    </p:spTree>
    <p:extLst>
      <p:ext uri="{BB962C8B-B14F-4D97-AF65-F5344CB8AC3E}">
        <p14:creationId xmlns:p14="http://schemas.microsoft.com/office/powerpoint/2010/main" val="2494303180"/>
      </p:ext>
    </p:extLst>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_טקסט בבולטים">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893DFFA2-19B3-B94A-B2BC-7FE8D9D40108}"/>
              </a:ext>
            </a:extLst>
          </p:cNvPr>
          <p:cNvCxnSpPr>
            <a:cxnSpLocks/>
          </p:cNvCxnSpPr>
          <p:nvPr userDrawn="1"/>
        </p:nvCxnSpPr>
        <p:spPr>
          <a:xfrm flipH="1">
            <a:off x="2243015" y="1852248"/>
            <a:ext cx="6517911"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9A977B9-670D-5C48-A13D-D91983F0E32A}"/>
              </a:ext>
            </a:extLst>
          </p:cNvPr>
          <p:cNvCxnSpPr>
            <a:cxnSpLocks/>
          </p:cNvCxnSpPr>
          <p:nvPr userDrawn="1"/>
        </p:nvCxnSpPr>
        <p:spPr>
          <a:xfrm flipH="1" flipV="1">
            <a:off x="2243015" y="6338278"/>
            <a:ext cx="6572620" cy="1563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44" name="Text Placeholder 41">
            <a:extLst>
              <a:ext uri="{FF2B5EF4-FFF2-40B4-BE49-F238E27FC236}">
                <a16:creationId xmlns:a16="http://schemas.microsoft.com/office/drawing/2014/main" id="{C25C860E-41AB-E149-B38F-752594CC63BF}"/>
              </a:ext>
            </a:extLst>
          </p:cNvPr>
          <p:cNvSpPr>
            <a:spLocks noGrp="1"/>
          </p:cNvSpPr>
          <p:nvPr>
            <p:ph type="body" sz="quarter" idx="20" hasCustomPrompt="1"/>
          </p:nvPr>
        </p:nvSpPr>
        <p:spPr>
          <a:xfrm>
            <a:off x="2243015" y="1435270"/>
            <a:ext cx="6517910" cy="416978"/>
          </a:xfrm>
        </p:spPr>
        <p:txBody>
          <a:bodyPr lIns="144000" rIns="0" anchor="ctr" anchorCtr="0">
            <a:noAutofit/>
          </a:bodyPr>
          <a:lstStyle>
            <a:lvl1pPr marL="0" indent="0" algn="r" rtl="1">
              <a:buNone/>
              <a:defRPr sz="3200" b="1">
                <a:solidFill>
                  <a:schemeClr val="accent4"/>
                </a:solidFill>
              </a:defRPr>
            </a:lvl1pPr>
          </a:lstStyle>
          <a:p>
            <a:pPr lvl="0"/>
            <a:r>
              <a:rPr lang="he-IL" dirty="0"/>
              <a:t>כותרת ראשית</a:t>
            </a:r>
            <a:endParaRPr lang="en-US" dirty="0"/>
          </a:p>
        </p:txBody>
      </p:sp>
      <p:sp>
        <p:nvSpPr>
          <p:cNvPr id="10" name="Text Placeholder 9">
            <a:extLst>
              <a:ext uri="{FF2B5EF4-FFF2-40B4-BE49-F238E27FC236}">
                <a16:creationId xmlns:a16="http://schemas.microsoft.com/office/drawing/2014/main" id="{EA03F7C5-C7B7-FF46-A642-EC18D57A05CD}"/>
              </a:ext>
            </a:extLst>
          </p:cNvPr>
          <p:cNvSpPr>
            <a:spLocks noGrp="1"/>
          </p:cNvSpPr>
          <p:nvPr>
            <p:ph type="body" sz="quarter" idx="23" hasCustomPrompt="1"/>
          </p:nvPr>
        </p:nvSpPr>
        <p:spPr>
          <a:xfrm>
            <a:off x="2243015" y="2048105"/>
            <a:ext cx="6553202" cy="3892550"/>
          </a:xfrm>
        </p:spPr>
        <p:txBody>
          <a:bodyPr/>
          <a:lstStyle>
            <a:lvl1pPr algn="r" rtl="1">
              <a:lnSpc>
                <a:spcPct val="150000"/>
              </a:lnSpc>
              <a:buClr>
                <a:schemeClr val="bg1"/>
              </a:buClr>
              <a:defRPr>
                <a:solidFill>
                  <a:schemeClr val="bg1"/>
                </a:solidFill>
              </a:defRPr>
            </a:lvl1pPr>
            <a:lvl2pPr algn="r" rtl="1">
              <a:defRPr/>
            </a:lvl2pPr>
          </a:lstStyle>
          <a:p>
            <a:pPr lvl="0"/>
            <a:r>
              <a:rPr lang="he-IL" dirty="0"/>
              <a:t>טקסט בבולטים</a:t>
            </a:r>
          </a:p>
          <a:p>
            <a:pPr lvl="0"/>
            <a:endParaRPr lang="en-US" dirty="0"/>
          </a:p>
          <a:p>
            <a:pPr lvl="1"/>
            <a:endParaRPr lang="en-US" dirty="0"/>
          </a:p>
        </p:txBody>
      </p:sp>
      <p:sp>
        <p:nvSpPr>
          <p:cNvPr id="28" name="Text Placeholder 41">
            <a:extLst>
              <a:ext uri="{FF2B5EF4-FFF2-40B4-BE49-F238E27FC236}">
                <a16:creationId xmlns:a16="http://schemas.microsoft.com/office/drawing/2014/main" id="{80351F07-372C-964D-9122-8DE7F4711F92}"/>
              </a:ext>
            </a:extLst>
          </p:cNvPr>
          <p:cNvSpPr>
            <a:spLocks noGrp="1"/>
          </p:cNvSpPr>
          <p:nvPr>
            <p:ph type="body" sz="quarter" idx="21" hasCustomPrompt="1"/>
          </p:nvPr>
        </p:nvSpPr>
        <p:spPr>
          <a:xfrm>
            <a:off x="6791572" y="6448635"/>
            <a:ext cx="2024063" cy="309562"/>
          </a:xfrm>
        </p:spPr>
        <p:txBody>
          <a:bodyPr>
            <a:noAutofit/>
          </a:bodyPr>
          <a:lstStyle>
            <a:lvl1pPr marL="0" indent="0" algn="r" rtl="1">
              <a:buNone/>
              <a:defRPr sz="1200">
                <a:solidFill>
                  <a:schemeClr val="bg1"/>
                </a:solidFill>
              </a:defRPr>
            </a:lvl1pPr>
          </a:lstStyle>
          <a:p>
            <a:pPr lvl="0"/>
            <a:r>
              <a:rPr lang="he-IL" dirty="0"/>
              <a:t>שם המצגת</a:t>
            </a:r>
            <a:endParaRPr lang="en-US" dirty="0"/>
          </a:p>
        </p:txBody>
      </p:sp>
      <p:sp>
        <p:nvSpPr>
          <p:cNvPr id="29" name="Text Placeholder 41">
            <a:extLst>
              <a:ext uri="{FF2B5EF4-FFF2-40B4-BE49-F238E27FC236}">
                <a16:creationId xmlns:a16="http://schemas.microsoft.com/office/drawing/2014/main" id="{1D7F99A5-4E69-5D44-986E-B4E5F8A6180C}"/>
              </a:ext>
            </a:extLst>
          </p:cNvPr>
          <p:cNvSpPr>
            <a:spLocks noGrp="1"/>
          </p:cNvSpPr>
          <p:nvPr>
            <p:ph type="body" sz="quarter" idx="22" hasCustomPrompt="1"/>
          </p:nvPr>
        </p:nvSpPr>
        <p:spPr>
          <a:xfrm>
            <a:off x="4518696" y="6448635"/>
            <a:ext cx="2024063" cy="309562"/>
          </a:xfrm>
        </p:spPr>
        <p:txBody>
          <a:bodyPr>
            <a:noAutofit/>
          </a:bodyPr>
          <a:lstStyle>
            <a:lvl1pPr marL="0" indent="0" algn="r" rtl="1">
              <a:buNone/>
              <a:defRPr sz="1200">
                <a:solidFill>
                  <a:srgbClr val="888889"/>
                </a:solidFill>
              </a:defRPr>
            </a:lvl1pPr>
          </a:lstStyle>
          <a:p>
            <a:pPr lvl="0"/>
            <a:r>
              <a:rPr lang="he-IL" dirty="0"/>
              <a:t>שם הפרק</a:t>
            </a:r>
            <a:endParaRPr lang="en-US" dirty="0"/>
          </a:p>
        </p:txBody>
      </p:sp>
      <p:sp>
        <p:nvSpPr>
          <p:cNvPr id="30" name="Slide Number Placeholder 5">
            <a:extLst>
              <a:ext uri="{FF2B5EF4-FFF2-40B4-BE49-F238E27FC236}">
                <a16:creationId xmlns:a16="http://schemas.microsoft.com/office/drawing/2014/main" id="{5149E7CF-DC26-F34D-AC3F-5C45C9BEC057}"/>
              </a:ext>
            </a:extLst>
          </p:cNvPr>
          <p:cNvSpPr txBox="1">
            <a:spLocks/>
          </p:cNvSpPr>
          <p:nvPr userDrawn="1"/>
        </p:nvSpPr>
        <p:spPr>
          <a:xfrm>
            <a:off x="221760" y="6338278"/>
            <a:ext cx="376115"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rtl="1"/>
            <a:fld id="{1A1518C2-62E5-F446-8E1A-0BEBFDA5EF4D}" type="slidenum">
              <a:rPr lang="en-US" smtClean="0">
                <a:solidFill>
                  <a:schemeClr val="bg1"/>
                </a:solidFill>
              </a:rPr>
              <a:pPr algn="l" rtl="1"/>
              <a:t>‹#›</a:t>
            </a:fld>
            <a:endParaRPr lang="en-US" dirty="0">
              <a:solidFill>
                <a:schemeClr val="bg1"/>
              </a:solidFill>
            </a:endParaRPr>
          </a:p>
        </p:txBody>
      </p:sp>
      <p:pic>
        <p:nvPicPr>
          <p:cNvPr id="2" name="Picture 1">
            <a:extLst>
              <a:ext uri="{FF2B5EF4-FFF2-40B4-BE49-F238E27FC236}">
                <a16:creationId xmlns:a16="http://schemas.microsoft.com/office/drawing/2014/main" id="{64C90AAF-41F9-5741-9985-3482E13B849B}"/>
              </a:ext>
            </a:extLst>
          </p:cNvPr>
          <p:cNvPicPr>
            <a:picLocks noChangeAspect="1"/>
          </p:cNvPicPr>
          <p:nvPr userDrawn="1"/>
        </p:nvPicPr>
        <p:blipFill>
          <a:blip r:embed="rId3"/>
          <a:stretch>
            <a:fillRect/>
          </a:stretch>
        </p:blipFill>
        <p:spPr>
          <a:xfrm rot="12971365">
            <a:off x="-1135550" y="3866199"/>
            <a:ext cx="3313558" cy="2461157"/>
          </a:xfrm>
          <a:prstGeom prst="rect">
            <a:avLst/>
          </a:prstGeom>
        </p:spPr>
      </p:pic>
    </p:spTree>
    <p:extLst>
      <p:ext uri="{BB962C8B-B14F-4D97-AF65-F5344CB8AC3E}">
        <p14:creationId xmlns:p14="http://schemas.microsoft.com/office/powerpoint/2010/main" val="3441350019"/>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5_טקסט בבולטים">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893DFFA2-19B3-B94A-B2BC-7FE8D9D40108}"/>
              </a:ext>
            </a:extLst>
          </p:cNvPr>
          <p:cNvCxnSpPr>
            <a:cxnSpLocks/>
          </p:cNvCxnSpPr>
          <p:nvPr userDrawn="1"/>
        </p:nvCxnSpPr>
        <p:spPr>
          <a:xfrm flipH="1">
            <a:off x="2243015" y="1852248"/>
            <a:ext cx="6517911"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9A977B9-670D-5C48-A13D-D91983F0E32A}"/>
              </a:ext>
            </a:extLst>
          </p:cNvPr>
          <p:cNvCxnSpPr>
            <a:cxnSpLocks/>
          </p:cNvCxnSpPr>
          <p:nvPr userDrawn="1"/>
        </p:nvCxnSpPr>
        <p:spPr>
          <a:xfrm flipH="1" flipV="1">
            <a:off x="2243015" y="6338278"/>
            <a:ext cx="6572620" cy="1563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44" name="Text Placeholder 41">
            <a:extLst>
              <a:ext uri="{FF2B5EF4-FFF2-40B4-BE49-F238E27FC236}">
                <a16:creationId xmlns:a16="http://schemas.microsoft.com/office/drawing/2014/main" id="{C25C860E-41AB-E149-B38F-752594CC63BF}"/>
              </a:ext>
            </a:extLst>
          </p:cNvPr>
          <p:cNvSpPr>
            <a:spLocks noGrp="1"/>
          </p:cNvSpPr>
          <p:nvPr>
            <p:ph type="body" sz="quarter" idx="20" hasCustomPrompt="1"/>
          </p:nvPr>
        </p:nvSpPr>
        <p:spPr>
          <a:xfrm>
            <a:off x="2243015" y="1435270"/>
            <a:ext cx="6517910" cy="416978"/>
          </a:xfrm>
        </p:spPr>
        <p:txBody>
          <a:bodyPr lIns="144000" rIns="0" anchor="ctr" anchorCtr="0">
            <a:noAutofit/>
          </a:bodyPr>
          <a:lstStyle>
            <a:lvl1pPr marL="0" indent="0" algn="r" rtl="1">
              <a:buNone/>
              <a:defRPr sz="3200" b="1">
                <a:solidFill>
                  <a:schemeClr val="accent4"/>
                </a:solidFill>
              </a:defRPr>
            </a:lvl1pPr>
          </a:lstStyle>
          <a:p>
            <a:pPr lvl="0"/>
            <a:r>
              <a:rPr lang="he-IL" dirty="0"/>
              <a:t>כותרת ראשית</a:t>
            </a:r>
            <a:endParaRPr lang="en-US" dirty="0"/>
          </a:p>
        </p:txBody>
      </p:sp>
      <p:sp>
        <p:nvSpPr>
          <p:cNvPr id="10" name="Text Placeholder 9">
            <a:extLst>
              <a:ext uri="{FF2B5EF4-FFF2-40B4-BE49-F238E27FC236}">
                <a16:creationId xmlns:a16="http://schemas.microsoft.com/office/drawing/2014/main" id="{EA03F7C5-C7B7-FF46-A642-EC18D57A05CD}"/>
              </a:ext>
            </a:extLst>
          </p:cNvPr>
          <p:cNvSpPr>
            <a:spLocks noGrp="1"/>
          </p:cNvSpPr>
          <p:nvPr>
            <p:ph type="body" sz="quarter" idx="23" hasCustomPrompt="1"/>
          </p:nvPr>
        </p:nvSpPr>
        <p:spPr>
          <a:xfrm>
            <a:off x="2243015" y="2048105"/>
            <a:ext cx="6553202" cy="3892550"/>
          </a:xfrm>
        </p:spPr>
        <p:txBody>
          <a:bodyPr/>
          <a:lstStyle>
            <a:lvl1pPr algn="r" rtl="1">
              <a:lnSpc>
                <a:spcPct val="150000"/>
              </a:lnSpc>
              <a:buClr>
                <a:schemeClr val="bg1"/>
              </a:buClr>
              <a:defRPr>
                <a:solidFill>
                  <a:schemeClr val="bg1"/>
                </a:solidFill>
              </a:defRPr>
            </a:lvl1pPr>
            <a:lvl2pPr algn="r" rtl="1">
              <a:defRPr/>
            </a:lvl2pPr>
          </a:lstStyle>
          <a:p>
            <a:pPr lvl="0"/>
            <a:r>
              <a:rPr lang="he-IL" dirty="0"/>
              <a:t>טקסט בבולטים</a:t>
            </a:r>
          </a:p>
          <a:p>
            <a:pPr lvl="0"/>
            <a:endParaRPr lang="en-US" dirty="0"/>
          </a:p>
          <a:p>
            <a:pPr lvl="1"/>
            <a:endParaRPr lang="en-US" dirty="0"/>
          </a:p>
        </p:txBody>
      </p:sp>
      <p:sp>
        <p:nvSpPr>
          <p:cNvPr id="28" name="Text Placeholder 41">
            <a:extLst>
              <a:ext uri="{FF2B5EF4-FFF2-40B4-BE49-F238E27FC236}">
                <a16:creationId xmlns:a16="http://schemas.microsoft.com/office/drawing/2014/main" id="{80351F07-372C-964D-9122-8DE7F4711F92}"/>
              </a:ext>
            </a:extLst>
          </p:cNvPr>
          <p:cNvSpPr>
            <a:spLocks noGrp="1"/>
          </p:cNvSpPr>
          <p:nvPr>
            <p:ph type="body" sz="quarter" idx="21" hasCustomPrompt="1"/>
          </p:nvPr>
        </p:nvSpPr>
        <p:spPr>
          <a:xfrm>
            <a:off x="6791572" y="6448635"/>
            <a:ext cx="2024063" cy="309562"/>
          </a:xfrm>
        </p:spPr>
        <p:txBody>
          <a:bodyPr>
            <a:noAutofit/>
          </a:bodyPr>
          <a:lstStyle>
            <a:lvl1pPr marL="0" indent="0" algn="r" rtl="1">
              <a:buNone/>
              <a:defRPr sz="1200">
                <a:solidFill>
                  <a:schemeClr val="bg1"/>
                </a:solidFill>
              </a:defRPr>
            </a:lvl1pPr>
          </a:lstStyle>
          <a:p>
            <a:pPr lvl="0"/>
            <a:r>
              <a:rPr lang="he-IL" dirty="0"/>
              <a:t>שם המצגת</a:t>
            </a:r>
            <a:endParaRPr lang="en-US" dirty="0"/>
          </a:p>
        </p:txBody>
      </p:sp>
      <p:sp>
        <p:nvSpPr>
          <p:cNvPr id="29" name="Text Placeholder 41">
            <a:extLst>
              <a:ext uri="{FF2B5EF4-FFF2-40B4-BE49-F238E27FC236}">
                <a16:creationId xmlns:a16="http://schemas.microsoft.com/office/drawing/2014/main" id="{1D7F99A5-4E69-5D44-986E-B4E5F8A6180C}"/>
              </a:ext>
            </a:extLst>
          </p:cNvPr>
          <p:cNvSpPr>
            <a:spLocks noGrp="1"/>
          </p:cNvSpPr>
          <p:nvPr>
            <p:ph type="body" sz="quarter" idx="22" hasCustomPrompt="1"/>
          </p:nvPr>
        </p:nvSpPr>
        <p:spPr>
          <a:xfrm>
            <a:off x="4518696" y="6448635"/>
            <a:ext cx="2024063" cy="309562"/>
          </a:xfrm>
        </p:spPr>
        <p:txBody>
          <a:bodyPr>
            <a:noAutofit/>
          </a:bodyPr>
          <a:lstStyle>
            <a:lvl1pPr marL="0" indent="0" algn="r" rtl="1">
              <a:buNone/>
              <a:defRPr sz="1200">
                <a:solidFill>
                  <a:srgbClr val="888889"/>
                </a:solidFill>
              </a:defRPr>
            </a:lvl1pPr>
          </a:lstStyle>
          <a:p>
            <a:pPr lvl="0"/>
            <a:r>
              <a:rPr lang="he-IL" dirty="0"/>
              <a:t>שם הפרק</a:t>
            </a:r>
            <a:endParaRPr lang="en-US" dirty="0"/>
          </a:p>
        </p:txBody>
      </p:sp>
      <p:sp>
        <p:nvSpPr>
          <p:cNvPr id="30" name="Slide Number Placeholder 5">
            <a:extLst>
              <a:ext uri="{FF2B5EF4-FFF2-40B4-BE49-F238E27FC236}">
                <a16:creationId xmlns:a16="http://schemas.microsoft.com/office/drawing/2014/main" id="{5149E7CF-DC26-F34D-AC3F-5C45C9BEC057}"/>
              </a:ext>
            </a:extLst>
          </p:cNvPr>
          <p:cNvSpPr txBox="1">
            <a:spLocks/>
          </p:cNvSpPr>
          <p:nvPr userDrawn="1"/>
        </p:nvSpPr>
        <p:spPr>
          <a:xfrm>
            <a:off x="221760" y="6338278"/>
            <a:ext cx="376115"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rtl="1"/>
            <a:fld id="{1A1518C2-62E5-F446-8E1A-0BEBFDA5EF4D}" type="slidenum">
              <a:rPr lang="en-US" smtClean="0">
                <a:solidFill>
                  <a:schemeClr val="bg1"/>
                </a:solidFill>
              </a:rPr>
              <a:pPr algn="l" rtl="1"/>
              <a:t>‹#›</a:t>
            </a:fld>
            <a:endParaRPr lang="en-US" dirty="0">
              <a:solidFill>
                <a:schemeClr val="bg1"/>
              </a:solidFill>
            </a:endParaRPr>
          </a:p>
        </p:txBody>
      </p:sp>
      <p:pic>
        <p:nvPicPr>
          <p:cNvPr id="2" name="Picture 1">
            <a:extLst>
              <a:ext uri="{FF2B5EF4-FFF2-40B4-BE49-F238E27FC236}">
                <a16:creationId xmlns:a16="http://schemas.microsoft.com/office/drawing/2014/main" id="{F781B701-1DEF-9A45-84FA-A42140AC53D7}"/>
              </a:ext>
            </a:extLst>
          </p:cNvPr>
          <p:cNvPicPr>
            <a:picLocks noChangeAspect="1"/>
          </p:cNvPicPr>
          <p:nvPr userDrawn="1"/>
        </p:nvPicPr>
        <p:blipFill>
          <a:blip r:embed="rId3"/>
          <a:stretch>
            <a:fillRect/>
          </a:stretch>
        </p:blipFill>
        <p:spPr>
          <a:xfrm>
            <a:off x="-272141" y="3634295"/>
            <a:ext cx="3467100" cy="3454400"/>
          </a:xfrm>
          <a:prstGeom prst="rect">
            <a:avLst/>
          </a:prstGeom>
        </p:spPr>
      </p:pic>
    </p:spTree>
    <p:extLst>
      <p:ext uri="{BB962C8B-B14F-4D97-AF65-F5344CB8AC3E}">
        <p14:creationId xmlns:p14="http://schemas.microsoft.com/office/powerpoint/2010/main" val="920433113"/>
      </p:ext>
    </p:extLst>
  </p:cSld>
  <p:clrMapOvr>
    <a:overrideClrMapping bg1="lt1" tx1="dk1" bg2="lt2" tx2="dk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פרח_טקסט בבולטים">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893DFFA2-19B3-B94A-B2BC-7FE8D9D40108}"/>
              </a:ext>
            </a:extLst>
          </p:cNvPr>
          <p:cNvCxnSpPr>
            <a:cxnSpLocks/>
          </p:cNvCxnSpPr>
          <p:nvPr userDrawn="1"/>
        </p:nvCxnSpPr>
        <p:spPr>
          <a:xfrm flipH="1">
            <a:off x="2243015" y="1852248"/>
            <a:ext cx="6517911"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9A977B9-670D-5C48-A13D-D91983F0E32A}"/>
              </a:ext>
            </a:extLst>
          </p:cNvPr>
          <p:cNvCxnSpPr>
            <a:cxnSpLocks/>
          </p:cNvCxnSpPr>
          <p:nvPr userDrawn="1"/>
        </p:nvCxnSpPr>
        <p:spPr>
          <a:xfrm flipH="1" flipV="1">
            <a:off x="2243015" y="6338278"/>
            <a:ext cx="6572620" cy="1563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44" name="Text Placeholder 41">
            <a:extLst>
              <a:ext uri="{FF2B5EF4-FFF2-40B4-BE49-F238E27FC236}">
                <a16:creationId xmlns:a16="http://schemas.microsoft.com/office/drawing/2014/main" id="{C25C860E-41AB-E149-B38F-752594CC63BF}"/>
              </a:ext>
            </a:extLst>
          </p:cNvPr>
          <p:cNvSpPr>
            <a:spLocks noGrp="1"/>
          </p:cNvSpPr>
          <p:nvPr>
            <p:ph type="body" sz="quarter" idx="20" hasCustomPrompt="1"/>
          </p:nvPr>
        </p:nvSpPr>
        <p:spPr>
          <a:xfrm>
            <a:off x="2243015" y="1435270"/>
            <a:ext cx="6517910" cy="416978"/>
          </a:xfrm>
        </p:spPr>
        <p:txBody>
          <a:bodyPr lIns="144000" rIns="0" anchor="ctr" anchorCtr="0">
            <a:noAutofit/>
          </a:bodyPr>
          <a:lstStyle>
            <a:lvl1pPr marL="0" indent="0" algn="r" rtl="1">
              <a:buNone/>
              <a:defRPr sz="3200" b="1">
                <a:solidFill>
                  <a:schemeClr val="accent4"/>
                </a:solidFill>
              </a:defRPr>
            </a:lvl1pPr>
          </a:lstStyle>
          <a:p>
            <a:pPr lvl="0"/>
            <a:r>
              <a:rPr lang="he-IL" dirty="0"/>
              <a:t>כותרת ראשית</a:t>
            </a:r>
            <a:endParaRPr lang="en-US" dirty="0"/>
          </a:p>
        </p:txBody>
      </p:sp>
      <p:sp>
        <p:nvSpPr>
          <p:cNvPr id="10" name="Text Placeholder 9">
            <a:extLst>
              <a:ext uri="{FF2B5EF4-FFF2-40B4-BE49-F238E27FC236}">
                <a16:creationId xmlns:a16="http://schemas.microsoft.com/office/drawing/2014/main" id="{EA03F7C5-C7B7-FF46-A642-EC18D57A05CD}"/>
              </a:ext>
            </a:extLst>
          </p:cNvPr>
          <p:cNvSpPr>
            <a:spLocks noGrp="1"/>
          </p:cNvSpPr>
          <p:nvPr>
            <p:ph type="body" sz="quarter" idx="23" hasCustomPrompt="1"/>
          </p:nvPr>
        </p:nvSpPr>
        <p:spPr>
          <a:xfrm>
            <a:off x="2243015" y="2048105"/>
            <a:ext cx="6553202" cy="3892550"/>
          </a:xfrm>
        </p:spPr>
        <p:txBody>
          <a:bodyPr/>
          <a:lstStyle>
            <a:lvl1pPr algn="r" rtl="1">
              <a:lnSpc>
                <a:spcPct val="150000"/>
              </a:lnSpc>
              <a:buClr>
                <a:schemeClr val="bg1"/>
              </a:buClr>
              <a:defRPr>
                <a:solidFill>
                  <a:schemeClr val="bg1"/>
                </a:solidFill>
              </a:defRPr>
            </a:lvl1pPr>
            <a:lvl2pPr algn="r" rtl="1">
              <a:defRPr/>
            </a:lvl2pPr>
          </a:lstStyle>
          <a:p>
            <a:pPr lvl="0"/>
            <a:r>
              <a:rPr lang="he-IL" dirty="0"/>
              <a:t>טקסט בבולטים</a:t>
            </a:r>
          </a:p>
          <a:p>
            <a:pPr lvl="0"/>
            <a:endParaRPr lang="en-US" dirty="0"/>
          </a:p>
          <a:p>
            <a:pPr lvl="1"/>
            <a:endParaRPr lang="en-US" dirty="0"/>
          </a:p>
        </p:txBody>
      </p:sp>
      <p:sp>
        <p:nvSpPr>
          <p:cNvPr id="28" name="Text Placeholder 41">
            <a:extLst>
              <a:ext uri="{FF2B5EF4-FFF2-40B4-BE49-F238E27FC236}">
                <a16:creationId xmlns:a16="http://schemas.microsoft.com/office/drawing/2014/main" id="{80351F07-372C-964D-9122-8DE7F4711F92}"/>
              </a:ext>
            </a:extLst>
          </p:cNvPr>
          <p:cNvSpPr>
            <a:spLocks noGrp="1"/>
          </p:cNvSpPr>
          <p:nvPr>
            <p:ph type="body" sz="quarter" idx="21" hasCustomPrompt="1"/>
          </p:nvPr>
        </p:nvSpPr>
        <p:spPr>
          <a:xfrm>
            <a:off x="6791572" y="6448635"/>
            <a:ext cx="2024063" cy="309562"/>
          </a:xfrm>
        </p:spPr>
        <p:txBody>
          <a:bodyPr>
            <a:noAutofit/>
          </a:bodyPr>
          <a:lstStyle>
            <a:lvl1pPr marL="0" indent="0" algn="r" rtl="1">
              <a:buNone/>
              <a:defRPr sz="1200">
                <a:solidFill>
                  <a:schemeClr val="bg1"/>
                </a:solidFill>
              </a:defRPr>
            </a:lvl1pPr>
          </a:lstStyle>
          <a:p>
            <a:pPr lvl="0"/>
            <a:r>
              <a:rPr lang="he-IL" dirty="0"/>
              <a:t>שם המצגת</a:t>
            </a:r>
            <a:endParaRPr lang="en-US" dirty="0"/>
          </a:p>
        </p:txBody>
      </p:sp>
      <p:sp>
        <p:nvSpPr>
          <p:cNvPr id="29" name="Text Placeholder 41">
            <a:extLst>
              <a:ext uri="{FF2B5EF4-FFF2-40B4-BE49-F238E27FC236}">
                <a16:creationId xmlns:a16="http://schemas.microsoft.com/office/drawing/2014/main" id="{1D7F99A5-4E69-5D44-986E-B4E5F8A6180C}"/>
              </a:ext>
            </a:extLst>
          </p:cNvPr>
          <p:cNvSpPr>
            <a:spLocks noGrp="1"/>
          </p:cNvSpPr>
          <p:nvPr>
            <p:ph type="body" sz="quarter" idx="22" hasCustomPrompt="1"/>
          </p:nvPr>
        </p:nvSpPr>
        <p:spPr>
          <a:xfrm>
            <a:off x="4518696" y="6448635"/>
            <a:ext cx="2024063" cy="309562"/>
          </a:xfrm>
        </p:spPr>
        <p:txBody>
          <a:bodyPr>
            <a:noAutofit/>
          </a:bodyPr>
          <a:lstStyle>
            <a:lvl1pPr marL="0" indent="0" algn="r" rtl="1">
              <a:buNone/>
              <a:defRPr sz="1200">
                <a:solidFill>
                  <a:srgbClr val="888889"/>
                </a:solidFill>
              </a:defRPr>
            </a:lvl1pPr>
          </a:lstStyle>
          <a:p>
            <a:pPr lvl="0"/>
            <a:r>
              <a:rPr lang="he-IL" dirty="0"/>
              <a:t>שם הפרק</a:t>
            </a:r>
            <a:endParaRPr lang="en-US" dirty="0"/>
          </a:p>
        </p:txBody>
      </p:sp>
      <p:pic>
        <p:nvPicPr>
          <p:cNvPr id="2" name="Picture 1">
            <a:extLst>
              <a:ext uri="{FF2B5EF4-FFF2-40B4-BE49-F238E27FC236}">
                <a16:creationId xmlns:a16="http://schemas.microsoft.com/office/drawing/2014/main" id="{A2D9F068-4E79-6C45-9A31-689D7C296170}"/>
              </a:ext>
            </a:extLst>
          </p:cNvPr>
          <p:cNvPicPr>
            <a:picLocks noChangeAspect="1"/>
          </p:cNvPicPr>
          <p:nvPr userDrawn="1"/>
        </p:nvPicPr>
        <p:blipFill>
          <a:blip r:embed="rId3"/>
          <a:stretch>
            <a:fillRect/>
          </a:stretch>
        </p:blipFill>
        <p:spPr>
          <a:xfrm>
            <a:off x="409817" y="4171884"/>
            <a:ext cx="2768600" cy="2794000"/>
          </a:xfrm>
          <a:prstGeom prst="rect">
            <a:avLst/>
          </a:prstGeom>
        </p:spPr>
      </p:pic>
      <p:sp>
        <p:nvSpPr>
          <p:cNvPr id="30" name="Slide Number Placeholder 5">
            <a:extLst>
              <a:ext uri="{FF2B5EF4-FFF2-40B4-BE49-F238E27FC236}">
                <a16:creationId xmlns:a16="http://schemas.microsoft.com/office/drawing/2014/main" id="{5149E7CF-DC26-F34D-AC3F-5C45C9BEC057}"/>
              </a:ext>
            </a:extLst>
          </p:cNvPr>
          <p:cNvSpPr txBox="1">
            <a:spLocks/>
          </p:cNvSpPr>
          <p:nvPr userDrawn="1"/>
        </p:nvSpPr>
        <p:spPr>
          <a:xfrm>
            <a:off x="221760" y="6338278"/>
            <a:ext cx="376115"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rtl="1"/>
            <a:fld id="{1A1518C2-62E5-F446-8E1A-0BEBFDA5EF4D}" type="slidenum">
              <a:rPr lang="en-US" smtClean="0">
                <a:solidFill>
                  <a:schemeClr val="bg1"/>
                </a:solidFill>
              </a:rPr>
              <a:pPr algn="l" rtl="1"/>
              <a:t>‹#›</a:t>
            </a:fld>
            <a:endParaRPr lang="en-US" dirty="0">
              <a:solidFill>
                <a:schemeClr val="bg1"/>
              </a:solidFill>
            </a:endParaRPr>
          </a:p>
        </p:txBody>
      </p:sp>
    </p:spTree>
    <p:extLst>
      <p:ext uri="{BB962C8B-B14F-4D97-AF65-F5344CB8AC3E}">
        <p14:creationId xmlns:p14="http://schemas.microsoft.com/office/powerpoint/2010/main" val="2040310776"/>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 ינשוף טקסט בבולטים">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893DFFA2-19B3-B94A-B2BC-7FE8D9D40108}"/>
              </a:ext>
            </a:extLst>
          </p:cNvPr>
          <p:cNvCxnSpPr>
            <a:cxnSpLocks/>
          </p:cNvCxnSpPr>
          <p:nvPr userDrawn="1"/>
        </p:nvCxnSpPr>
        <p:spPr>
          <a:xfrm flipH="1">
            <a:off x="2243015" y="1852248"/>
            <a:ext cx="6517911"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9A977B9-670D-5C48-A13D-D91983F0E32A}"/>
              </a:ext>
            </a:extLst>
          </p:cNvPr>
          <p:cNvCxnSpPr>
            <a:cxnSpLocks/>
          </p:cNvCxnSpPr>
          <p:nvPr userDrawn="1"/>
        </p:nvCxnSpPr>
        <p:spPr>
          <a:xfrm flipH="1" flipV="1">
            <a:off x="2243015" y="6338278"/>
            <a:ext cx="6572620" cy="1563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44" name="Text Placeholder 41">
            <a:extLst>
              <a:ext uri="{FF2B5EF4-FFF2-40B4-BE49-F238E27FC236}">
                <a16:creationId xmlns:a16="http://schemas.microsoft.com/office/drawing/2014/main" id="{C25C860E-41AB-E149-B38F-752594CC63BF}"/>
              </a:ext>
            </a:extLst>
          </p:cNvPr>
          <p:cNvSpPr>
            <a:spLocks noGrp="1"/>
          </p:cNvSpPr>
          <p:nvPr>
            <p:ph type="body" sz="quarter" idx="20" hasCustomPrompt="1"/>
          </p:nvPr>
        </p:nvSpPr>
        <p:spPr>
          <a:xfrm>
            <a:off x="2243015" y="1435270"/>
            <a:ext cx="6517910" cy="416978"/>
          </a:xfrm>
        </p:spPr>
        <p:txBody>
          <a:bodyPr lIns="144000" rIns="0" anchor="ctr" anchorCtr="0">
            <a:noAutofit/>
          </a:bodyPr>
          <a:lstStyle>
            <a:lvl1pPr marL="0" indent="0" algn="r" rtl="1">
              <a:buNone/>
              <a:defRPr sz="3200" b="1">
                <a:solidFill>
                  <a:schemeClr val="accent4"/>
                </a:solidFill>
              </a:defRPr>
            </a:lvl1pPr>
          </a:lstStyle>
          <a:p>
            <a:pPr lvl="0"/>
            <a:r>
              <a:rPr lang="he-IL" dirty="0"/>
              <a:t>כותרת ראשית</a:t>
            </a:r>
            <a:endParaRPr lang="en-US" dirty="0"/>
          </a:p>
        </p:txBody>
      </p:sp>
      <p:sp>
        <p:nvSpPr>
          <p:cNvPr id="10" name="Text Placeholder 9">
            <a:extLst>
              <a:ext uri="{FF2B5EF4-FFF2-40B4-BE49-F238E27FC236}">
                <a16:creationId xmlns:a16="http://schemas.microsoft.com/office/drawing/2014/main" id="{EA03F7C5-C7B7-FF46-A642-EC18D57A05CD}"/>
              </a:ext>
            </a:extLst>
          </p:cNvPr>
          <p:cNvSpPr>
            <a:spLocks noGrp="1"/>
          </p:cNvSpPr>
          <p:nvPr>
            <p:ph type="body" sz="quarter" idx="23" hasCustomPrompt="1"/>
          </p:nvPr>
        </p:nvSpPr>
        <p:spPr>
          <a:xfrm>
            <a:off x="2243015" y="2048105"/>
            <a:ext cx="6553202" cy="3892550"/>
          </a:xfrm>
        </p:spPr>
        <p:txBody>
          <a:bodyPr/>
          <a:lstStyle>
            <a:lvl1pPr algn="r" rtl="1">
              <a:lnSpc>
                <a:spcPct val="150000"/>
              </a:lnSpc>
              <a:buClr>
                <a:schemeClr val="bg1"/>
              </a:buClr>
              <a:defRPr>
                <a:solidFill>
                  <a:schemeClr val="bg1"/>
                </a:solidFill>
              </a:defRPr>
            </a:lvl1pPr>
            <a:lvl2pPr algn="r" rtl="1">
              <a:defRPr/>
            </a:lvl2pPr>
          </a:lstStyle>
          <a:p>
            <a:pPr lvl="0"/>
            <a:r>
              <a:rPr lang="he-IL" dirty="0"/>
              <a:t>טקסט בבולטים</a:t>
            </a:r>
          </a:p>
          <a:p>
            <a:pPr lvl="0"/>
            <a:endParaRPr lang="en-US" dirty="0"/>
          </a:p>
          <a:p>
            <a:pPr lvl="1"/>
            <a:endParaRPr lang="en-US" dirty="0"/>
          </a:p>
        </p:txBody>
      </p:sp>
      <p:sp>
        <p:nvSpPr>
          <p:cNvPr id="28" name="Text Placeholder 41">
            <a:extLst>
              <a:ext uri="{FF2B5EF4-FFF2-40B4-BE49-F238E27FC236}">
                <a16:creationId xmlns:a16="http://schemas.microsoft.com/office/drawing/2014/main" id="{80351F07-372C-964D-9122-8DE7F4711F92}"/>
              </a:ext>
            </a:extLst>
          </p:cNvPr>
          <p:cNvSpPr>
            <a:spLocks noGrp="1"/>
          </p:cNvSpPr>
          <p:nvPr>
            <p:ph type="body" sz="quarter" idx="21" hasCustomPrompt="1"/>
          </p:nvPr>
        </p:nvSpPr>
        <p:spPr>
          <a:xfrm>
            <a:off x="6791572" y="6448635"/>
            <a:ext cx="2024063" cy="309562"/>
          </a:xfrm>
        </p:spPr>
        <p:txBody>
          <a:bodyPr>
            <a:noAutofit/>
          </a:bodyPr>
          <a:lstStyle>
            <a:lvl1pPr marL="0" indent="0" algn="r" rtl="1">
              <a:buNone/>
              <a:defRPr sz="1200">
                <a:solidFill>
                  <a:schemeClr val="bg1"/>
                </a:solidFill>
              </a:defRPr>
            </a:lvl1pPr>
          </a:lstStyle>
          <a:p>
            <a:pPr lvl="0"/>
            <a:r>
              <a:rPr lang="he-IL" dirty="0"/>
              <a:t>שם המצגת</a:t>
            </a:r>
            <a:endParaRPr lang="en-US" dirty="0"/>
          </a:p>
        </p:txBody>
      </p:sp>
      <p:sp>
        <p:nvSpPr>
          <p:cNvPr id="29" name="Text Placeholder 41">
            <a:extLst>
              <a:ext uri="{FF2B5EF4-FFF2-40B4-BE49-F238E27FC236}">
                <a16:creationId xmlns:a16="http://schemas.microsoft.com/office/drawing/2014/main" id="{1D7F99A5-4E69-5D44-986E-B4E5F8A6180C}"/>
              </a:ext>
            </a:extLst>
          </p:cNvPr>
          <p:cNvSpPr>
            <a:spLocks noGrp="1"/>
          </p:cNvSpPr>
          <p:nvPr>
            <p:ph type="body" sz="quarter" idx="22" hasCustomPrompt="1"/>
          </p:nvPr>
        </p:nvSpPr>
        <p:spPr>
          <a:xfrm>
            <a:off x="4518696" y="6448635"/>
            <a:ext cx="2024063" cy="309562"/>
          </a:xfrm>
        </p:spPr>
        <p:txBody>
          <a:bodyPr>
            <a:noAutofit/>
          </a:bodyPr>
          <a:lstStyle>
            <a:lvl1pPr marL="0" indent="0" algn="r" rtl="1">
              <a:buNone/>
              <a:defRPr sz="1200">
                <a:solidFill>
                  <a:srgbClr val="888889"/>
                </a:solidFill>
              </a:defRPr>
            </a:lvl1pPr>
          </a:lstStyle>
          <a:p>
            <a:pPr lvl="0"/>
            <a:r>
              <a:rPr lang="he-IL" dirty="0"/>
              <a:t>שם הפרק</a:t>
            </a:r>
            <a:endParaRPr lang="en-US" dirty="0"/>
          </a:p>
        </p:txBody>
      </p:sp>
      <p:sp>
        <p:nvSpPr>
          <p:cNvPr id="30" name="Slide Number Placeholder 5">
            <a:extLst>
              <a:ext uri="{FF2B5EF4-FFF2-40B4-BE49-F238E27FC236}">
                <a16:creationId xmlns:a16="http://schemas.microsoft.com/office/drawing/2014/main" id="{5149E7CF-DC26-F34D-AC3F-5C45C9BEC057}"/>
              </a:ext>
            </a:extLst>
          </p:cNvPr>
          <p:cNvSpPr txBox="1">
            <a:spLocks/>
          </p:cNvSpPr>
          <p:nvPr userDrawn="1"/>
        </p:nvSpPr>
        <p:spPr>
          <a:xfrm>
            <a:off x="221760" y="6338278"/>
            <a:ext cx="376115"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rtl="1"/>
            <a:fld id="{1A1518C2-62E5-F446-8E1A-0BEBFDA5EF4D}" type="slidenum">
              <a:rPr lang="en-US" smtClean="0">
                <a:solidFill>
                  <a:schemeClr val="bg1"/>
                </a:solidFill>
              </a:rPr>
              <a:pPr algn="l" rtl="1"/>
              <a:t>‹#›</a:t>
            </a:fld>
            <a:endParaRPr lang="en-US" dirty="0">
              <a:solidFill>
                <a:schemeClr val="bg1"/>
              </a:solidFill>
            </a:endParaRPr>
          </a:p>
        </p:txBody>
      </p:sp>
      <p:pic>
        <p:nvPicPr>
          <p:cNvPr id="2" name="Picture 1">
            <a:extLst>
              <a:ext uri="{FF2B5EF4-FFF2-40B4-BE49-F238E27FC236}">
                <a16:creationId xmlns:a16="http://schemas.microsoft.com/office/drawing/2014/main" id="{CDCCEE77-356E-DF46-AACD-04BB13299EDE}"/>
              </a:ext>
            </a:extLst>
          </p:cNvPr>
          <p:cNvPicPr>
            <a:picLocks noChangeAspect="1"/>
          </p:cNvPicPr>
          <p:nvPr userDrawn="1"/>
        </p:nvPicPr>
        <p:blipFill>
          <a:blip r:embed="rId3"/>
          <a:stretch>
            <a:fillRect/>
          </a:stretch>
        </p:blipFill>
        <p:spPr>
          <a:xfrm>
            <a:off x="-77773" y="4205440"/>
            <a:ext cx="2926169" cy="2985164"/>
          </a:xfrm>
          <a:prstGeom prst="rect">
            <a:avLst/>
          </a:prstGeom>
        </p:spPr>
      </p:pic>
    </p:spTree>
    <p:extLst>
      <p:ext uri="{BB962C8B-B14F-4D97-AF65-F5344CB8AC3E}">
        <p14:creationId xmlns:p14="http://schemas.microsoft.com/office/powerpoint/2010/main" val="2796789178"/>
      </p:ext>
    </p:extLst>
  </p:cSld>
  <p:clrMapOvr>
    <a:overrideClrMapping bg1="lt1" tx1="dk1" bg2="lt2" tx2="dk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2תמונות">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893DFFA2-19B3-B94A-B2BC-7FE8D9D40108}"/>
              </a:ext>
            </a:extLst>
          </p:cNvPr>
          <p:cNvCxnSpPr>
            <a:cxnSpLocks/>
          </p:cNvCxnSpPr>
          <p:nvPr userDrawn="1"/>
        </p:nvCxnSpPr>
        <p:spPr>
          <a:xfrm flipH="1">
            <a:off x="221760" y="1852248"/>
            <a:ext cx="859387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9A977B9-670D-5C48-A13D-D91983F0E32A}"/>
              </a:ext>
            </a:extLst>
          </p:cNvPr>
          <p:cNvCxnSpPr>
            <a:cxnSpLocks/>
          </p:cNvCxnSpPr>
          <p:nvPr userDrawn="1"/>
        </p:nvCxnSpPr>
        <p:spPr>
          <a:xfrm flipH="1">
            <a:off x="221760" y="6353908"/>
            <a:ext cx="859387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Slide Number Placeholder 5">
            <a:extLst>
              <a:ext uri="{FF2B5EF4-FFF2-40B4-BE49-F238E27FC236}">
                <a16:creationId xmlns:a16="http://schemas.microsoft.com/office/drawing/2014/main" id="{FF043C66-1877-FA4B-B615-AE0DA9B5D7C0}"/>
              </a:ext>
            </a:extLst>
          </p:cNvPr>
          <p:cNvSpPr txBox="1">
            <a:spLocks/>
          </p:cNvSpPr>
          <p:nvPr userDrawn="1"/>
        </p:nvSpPr>
        <p:spPr>
          <a:xfrm>
            <a:off x="221760" y="6338278"/>
            <a:ext cx="376115"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rtl="1"/>
            <a:fld id="{1A1518C2-62E5-F446-8E1A-0BEBFDA5EF4D}" type="slidenum">
              <a:rPr lang="en-US" smtClean="0">
                <a:solidFill>
                  <a:schemeClr val="bg1"/>
                </a:solidFill>
              </a:rPr>
              <a:pPr algn="l" rtl="1"/>
              <a:t>‹#›</a:t>
            </a:fld>
            <a:endParaRPr lang="en-US" dirty="0">
              <a:solidFill>
                <a:schemeClr val="bg1"/>
              </a:solidFill>
            </a:endParaRPr>
          </a:p>
        </p:txBody>
      </p:sp>
      <p:sp>
        <p:nvSpPr>
          <p:cNvPr id="34" name="Picture Placeholder 25">
            <a:extLst>
              <a:ext uri="{FF2B5EF4-FFF2-40B4-BE49-F238E27FC236}">
                <a16:creationId xmlns:a16="http://schemas.microsoft.com/office/drawing/2014/main" id="{EB1D14AE-4A19-9A41-AC41-677DD9143521}"/>
              </a:ext>
            </a:extLst>
          </p:cNvPr>
          <p:cNvSpPr>
            <a:spLocks noGrp="1"/>
          </p:cNvSpPr>
          <p:nvPr>
            <p:ph type="pic" sz="quarter" idx="14"/>
          </p:nvPr>
        </p:nvSpPr>
        <p:spPr>
          <a:xfrm>
            <a:off x="304926" y="2145770"/>
            <a:ext cx="2880000" cy="3959482"/>
          </a:xfrm>
        </p:spPr>
        <p:txBody>
          <a:bodyPr/>
          <a:lstStyle/>
          <a:p>
            <a:pPr marL="171450" indent="-171450" algn="r" defTabSz="685800" rtl="1" eaLnBrk="1" latinLnBrk="0" hangingPunct="1">
              <a:lnSpc>
                <a:spcPct val="90000"/>
              </a:lnSpc>
              <a:spcBef>
                <a:spcPts val="750"/>
              </a:spcBef>
              <a:buFont typeface="Arial" panose="020B0604020202020204" pitchFamily="34" charset="0"/>
              <a:buChar char="•"/>
            </a:pPr>
            <a:endParaRPr lang="en-US"/>
          </a:p>
        </p:txBody>
      </p:sp>
      <p:sp>
        <p:nvSpPr>
          <p:cNvPr id="38" name="Picture Placeholder 25">
            <a:extLst>
              <a:ext uri="{FF2B5EF4-FFF2-40B4-BE49-F238E27FC236}">
                <a16:creationId xmlns:a16="http://schemas.microsoft.com/office/drawing/2014/main" id="{CC81B5DE-1C2C-E54B-BA53-67E42F6FAE82}"/>
              </a:ext>
            </a:extLst>
          </p:cNvPr>
          <p:cNvSpPr>
            <a:spLocks noGrp="1"/>
          </p:cNvSpPr>
          <p:nvPr>
            <p:ph type="pic" sz="quarter" idx="17"/>
          </p:nvPr>
        </p:nvSpPr>
        <p:spPr>
          <a:xfrm>
            <a:off x="3548248" y="2141863"/>
            <a:ext cx="2880000" cy="3979019"/>
          </a:xfrm>
        </p:spPr>
        <p:txBody>
          <a:bodyPr/>
          <a:lstStyle/>
          <a:p>
            <a:pPr marL="171450" indent="-171450" algn="r" defTabSz="685800" rtl="1" eaLnBrk="1" latinLnBrk="0" hangingPunct="1">
              <a:lnSpc>
                <a:spcPct val="90000"/>
              </a:lnSpc>
              <a:spcBef>
                <a:spcPts val="750"/>
              </a:spcBef>
              <a:buFont typeface="Arial" panose="020B0604020202020204" pitchFamily="34" charset="0"/>
              <a:buChar char="•"/>
            </a:pPr>
            <a:endParaRPr lang="en-US"/>
          </a:p>
        </p:txBody>
      </p:sp>
      <p:sp>
        <p:nvSpPr>
          <p:cNvPr id="43" name="Text Placeholder 41">
            <a:extLst>
              <a:ext uri="{FF2B5EF4-FFF2-40B4-BE49-F238E27FC236}">
                <a16:creationId xmlns:a16="http://schemas.microsoft.com/office/drawing/2014/main" id="{8633BD27-B62A-B745-A9DD-F0A8322A0BF9}"/>
              </a:ext>
            </a:extLst>
          </p:cNvPr>
          <p:cNvSpPr>
            <a:spLocks noGrp="1"/>
          </p:cNvSpPr>
          <p:nvPr>
            <p:ph type="body" sz="quarter" idx="19" hasCustomPrompt="1"/>
          </p:nvPr>
        </p:nvSpPr>
        <p:spPr>
          <a:xfrm>
            <a:off x="6791570" y="2141863"/>
            <a:ext cx="2024063" cy="3979019"/>
          </a:xfrm>
        </p:spPr>
        <p:txBody>
          <a:bodyPr/>
          <a:lstStyle>
            <a:lvl1pPr marL="0" indent="0" algn="r" rtl="1">
              <a:buNone/>
              <a:defRPr sz="1800">
                <a:solidFill>
                  <a:schemeClr val="bg1"/>
                </a:solidFill>
              </a:defRPr>
            </a:lvl1pPr>
          </a:lstStyle>
          <a:p>
            <a:pPr lvl="0"/>
            <a:r>
              <a:rPr lang="he-IL" dirty="0"/>
              <a:t>תוכן</a:t>
            </a:r>
            <a:endParaRPr lang="en-US" dirty="0"/>
          </a:p>
        </p:txBody>
      </p:sp>
      <p:sp>
        <p:nvSpPr>
          <p:cNvPr id="44" name="Text Placeholder 41">
            <a:extLst>
              <a:ext uri="{FF2B5EF4-FFF2-40B4-BE49-F238E27FC236}">
                <a16:creationId xmlns:a16="http://schemas.microsoft.com/office/drawing/2014/main" id="{C25C860E-41AB-E149-B38F-752594CC63BF}"/>
              </a:ext>
            </a:extLst>
          </p:cNvPr>
          <p:cNvSpPr>
            <a:spLocks noGrp="1"/>
          </p:cNvSpPr>
          <p:nvPr>
            <p:ph type="body" sz="quarter" idx="20" hasCustomPrompt="1"/>
          </p:nvPr>
        </p:nvSpPr>
        <p:spPr>
          <a:xfrm>
            <a:off x="221760" y="1325290"/>
            <a:ext cx="8593994" cy="526957"/>
          </a:xfrm>
        </p:spPr>
        <p:txBody>
          <a:bodyPr anchor="t" anchorCtr="0">
            <a:noAutofit/>
          </a:bodyPr>
          <a:lstStyle>
            <a:lvl1pPr marL="0" indent="0" algn="r" rtl="1">
              <a:buNone/>
              <a:defRPr sz="3200" b="1">
                <a:solidFill>
                  <a:schemeClr val="accent4"/>
                </a:solidFill>
              </a:defRPr>
            </a:lvl1pPr>
          </a:lstStyle>
          <a:p>
            <a:pPr lvl="0"/>
            <a:r>
              <a:rPr lang="he-IL" dirty="0"/>
              <a:t>כותרת ראשית</a:t>
            </a:r>
            <a:endParaRPr lang="en-US" dirty="0"/>
          </a:p>
        </p:txBody>
      </p:sp>
      <p:sp>
        <p:nvSpPr>
          <p:cNvPr id="18" name="Text Placeholder 41">
            <a:extLst>
              <a:ext uri="{FF2B5EF4-FFF2-40B4-BE49-F238E27FC236}">
                <a16:creationId xmlns:a16="http://schemas.microsoft.com/office/drawing/2014/main" id="{F891B9E9-1831-9B4B-B172-C148632E99B1}"/>
              </a:ext>
            </a:extLst>
          </p:cNvPr>
          <p:cNvSpPr>
            <a:spLocks noGrp="1"/>
          </p:cNvSpPr>
          <p:nvPr>
            <p:ph type="body" sz="quarter" idx="21" hasCustomPrompt="1"/>
          </p:nvPr>
        </p:nvSpPr>
        <p:spPr>
          <a:xfrm>
            <a:off x="6791570" y="6448635"/>
            <a:ext cx="2024063" cy="309562"/>
          </a:xfrm>
        </p:spPr>
        <p:txBody>
          <a:bodyPr>
            <a:noAutofit/>
          </a:bodyPr>
          <a:lstStyle>
            <a:lvl1pPr marL="0" indent="0" algn="r" rtl="1">
              <a:buNone/>
              <a:defRPr sz="1200">
                <a:solidFill>
                  <a:schemeClr val="bg1"/>
                </a:solidFill>
              </a:defRPr>
            </a:lvl1pPr>
          </a:lstStyle>
          <a:p>
            <a:pPr lvl="0"/>
            <a:r>
              <a:rPr lang="he-IL" dirty="0"/>
              <a:t>שם המצגת</a:t>
            </a:r>
            <a:endParaRPr lang="en-US" dirty="0"/>
          </a:p>
        </p:txBody>
      </p:sp>
      <p:sp>
        <p:nvSpPr>
          <p:cNvPr id="19" name="Text Placeholder 41">
            <a:extLst>
              <a:ext uri="{FF2B5EF4-FFF2-40B4-BE49-F238E27FC236}">
                <a16:creationId xmlns:a16="http://schemas.microsoft.com/office/drawing/2014/main" id="{AE5AB5E9-7045-064A-8154-623C8E1046E3}"/>
              </a:ext>
            </a:extLst>
          </p:cNvPr>
          <p:cNvSpPr>
            <a:spLocks noGrp="1"/>
          </p:cNvSpPr>
          <p:nvPr>
            <p:ph type="body" sz="quarter" idx="22" hasCustomPrompt="1"/>
          </p:nvPr>
        </p:nvSpPr>
        <p:spPr>
          <a:xfrm>
            <a:off x="4518696" y="6448635"/>
            <a:ext cx="2024063" cy="309562"/>
          </a:xfrm>
        </p:spPr>
        <p:txBody>
          <a:bodyPr>
            <a:noAutofit/>
          </a:bodyPr>
          <a:lstStyle>
            <a:lvl1pPr marL="0" indent="0" algn="r" rtl="1">
              <a:buNone/>
              <a:defRPr sz="1200">
                <a:solidFill>
                  <a:srgbClr val="888889"/>
                </a:solidFill>
              </a:defRPr>
            </a:lvl1pPr>
          </a:lstStyle>
          <a:p>
            <a:pPr lvl="0"/>
            <a:r>
              <a:rPr lang="he-IL" dirty="0"/>
              <a:t>שם הפרק</a:t>
            </a:r>
            <a:endParaRPr lang="en-US" dirty="0"/>
          </a:p>
        </p:txBody>
      </p:sp>
    </p:spTree>
    <p:extLst>
      <p:ext uri="{BB962C8B-B14F-4D97-AF65-F5344CB8AC3E}">
        <p14:creationId xmlns:p14="http://schemas.microsoft.com/office/powerpoint/2010/main" val="965527716"/>
      </p:ext>
    </p:extLst>
  </p:cSld>
  <p:clrMapOvr>
    <a:overrideClrMapping bg1="lt1" tx1="dk1" bg2="lt2" tx2="dk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3 תמונות">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893DFFA2-19B3-B94A-B2BC-7FE8D9D40108}"/>
              </a:ext>
            </a:extLst>
          </p:cNvPr>
          <p:cNvCxnSpPr>
            <a:cxnSpLocks/>
          </p:cNvCxnSpPr>
          <p:nvPr userDrawn="1"/>
        </p:nvCxnSpPr>
        <p:spPr>
          <a:xfrm flipH="1">
            <a:off x="221760" y="1852248"/>
            <a:ext cx="859387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9A977B9-670D-5C48-A13D-D91983F0E32A}"/>
              </a:ext>
            </a:extLst>
          </p:cNvPr>
          <p:cNvCxnSpPr>
            <a:cxnSpLocks/>
          </p:cNvCxnSpPr>
          <p:nvPr userDrawn="1"/>
        </p:nvCxnSpPr>
        <p:spPr>
          <a:xfrm flipH="1">
            <a:off x="221760" y="6353908"/>
            <a:ext cx="859387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Slide Number Placeholder 5">
            <a:extLst>
              <a:ext uri="{FF2B5EF4-FFF2-40B4-BE49-F238E27FC236}">
                <a16:creationId xmlns:a16="http://schemas.microsoft.com/office/drawing/2014/main" id="{FF043C66-1877-FA4B-B615-AE0DA9B5D7C0}"/>
              </a:ext>
            </a:extLst>
          </p:cNvPr>
          <p:cNvSpPr txBox="1">
            <a:spLocks/>
          </p:cNvSpPr>
          <p:nvPr userDrawn="1"/>
        </p:nvSpPr>
        <p:spPr>
          <a:xfrm>
            <a:off x="221760" y="6338278"/>
            <a:ext cx="376115"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rtl="1"/>
            <a:fld id="{1A1518C2-62E5-F446-8E1A-0BEBFDA5EF4D}" type="slidenum">
              <a:rPr lang="en-US" smtClean="0">
                <a:solidFill>
                  <a:schemeClr val="bg1"/>
                </a:solidFill>
              </a:rPr>
              <a:pPr algn="l" rtl="1"/>
              <a:t>‹#›</a:t>
            </a:fld>
            <a:endParaRPr lang="en-US" dirty="0">
              <a:solidFill>
                <a:schemeClr val="bg1"/>
              </a:solidFill>
            </a:endParaRPr>
          </a:p>
        </p:txBody>
      </p:sp>
      <p:sp>
        <p:nvSpPr>
          <p:cNvPr id="34" name="Picture Placeholder 25">
            <a:extLst>
              <a:ext uri="{FF2B5EF4-FFF2-40B4-BE49-F238E27FC236}">
                <a16:creationId xmlns:a16="http://schemas.microsoft.com/office/drawing/2014/main" id="{EB1D14AE-4A19-9A41-AC41-677DD9143521}"/>
              </a:ext>
            </a:extLst>
          </p:cNvPr>
          <p:cNvSpPr>
            <a:spLocks noGrp="1"/>
          </p:cNvSpPr>
          <p:nvPr>
            <p:ph type="pic" sz="quarter" idx="14"/>
          </p:nvPr>
        </p:nvSpPr>
        <p:spPr>
          <a:xfrm>
            <a:off x="414342" y="2123337"/>
            <a:ext cx="2520000" cy="3959482"/>
          </a:xfrm>
        </p:spPr>
        <p:txBody>
          <a:bodyPr/>
          <a:lstStyle/>
          <a:p>
            <a:pPr marL="171450" indent="-171450" algn="r" defTabSz="685800" rtl="1" eaLnBrk="1" latinLnBrk="0" hangingPunct="1">
              <a:lnSpc>
                <a:spcPct val="90000"/>
              </a:lnSpc>
              <a:spcBef>
                <a:spcPts val="750"/>
              </a:spcBef>
              <a:buFont typeface="Arial" panose="020B0604020202020204" pitchFamily="34" charset="0"/>
              <a:buChar char="•"/>
            </a:pPr>
            <a:endParaRPr lang="en-US"/>
          </a:p>
        </p:txBody>
      </p:sp>
      <p:sp>
        <p:nvSpPr>
          <p:cNvPr id="38" name="Picture Placeholder 25">
            <a:extLst>
              <a:ext uri="{FF2B5EF4-FFF2-40B4-BE49-F238E27FC236}">
                <a16:creationId xmlns:a16="http://schemas.microsoft.com/office/drawing/2014/main" id="{CC81B5DE-1C2C-E54B-BA53-67E42F6FAE82}"/>
              </a:ext>
            </a:extLst>
          </p:cNvPr>
          <p:cNvSpPr>
            <a:spLocks noGrp="1"/>
          </p:cNvSpPr>
          <p:nvPr>
            <p:ph type="pic" sz="quarter" idx="17"/>
          </p:nvPr>
        </p:nvSpPr>
        <p:spPr>
          <a:xfrm>
            <a:off x="3223941" y="2113569"/>
            <a:ext cx="2520000" cy="3979019"/>
          </a:xfrm>
        </p:spPr>
        <p:txBody>
          <a:bodyPr/>
          <a:lstStyle/>
          <a:p>
            <a:pPr marL="171450" indent="-171450" algn="r" defTabSz="685800" rtl="1" eaLnBrk="1" latinLnBrk="0" hangingPunct="1">
              <a:lnSpc>
                <a:spcPct val="90000"/>
              </a:lnSpc>
              <a:spcBef>
                <a:spcPts val="750"/>
              </a:spcBef>
              <a:buFont typeface="Arial" panose="020B0604020202020204" pitchFamily="34" charset="0"/>
              <a:buChar char="•"/>
            </a:pPr>
            <a:endParaRPr lang="en-US"/>
          </a:p>
        </p:txBody>
      </p:sp>
      <p:sp>
        <p:nvSpPr>
          <p:cNvPr id="44" name="Text Placeholder 41">
            <a:extLst>
              <a:ext uri="{FF2B5EF4-FFF2-40B4-BE49-F238E27FC236}">
                <a16:creationId xmlns:a16="http://schemas.microsoft.com/office/drawing/2014/main" id="{C25C860E-41AB-E149-B38F-752594CC63BF}"/>
              </a:ext>
            </a:extLst>
          </p:cNvPr>
          <p:cNvSpPr>
            <a:spLocks noGrp="1"/>
          </p:cNvSpPr>
          <p:nvPr>
            <p:ph type="body" sz="quarter" idx="20" hasCustomPrompt="1"/>
          </p:nvPr>
        </p:nvSpPr>
        <p:spPr>
          <a:xfrm>
            <a:off x="221760" y="1325290"/>
            <a:ext cx="8593994" cy="526957"/>
          </a:xfrm>
        </p:spPr>
        <p:txBody>
          <a:bodyPr anchor="t" anchorCtr="0">
            <a:noAutofit/>
          </a:bodyPr>
          <a:lstStyle>
            <a:lvl1pPr marL="0" indent="0" algn="r" rtl="1">
              <a:buNone/>
              <a:defRPr sz="3200" b="1">
                <a:solidFill>
                  <a:schemeClr val="accent4"/>
                </a:solidFill>
              </a:defRPr>
            </a:lvl1pPr>
          </a:lstStyle>
          <a:p>
            <a:pPr lvl="0"/>
            <a:r>
              <a:rPr lang="he-IL" dirty="0"/>
              <a:t>כותרת ראשית</a:t>
            </a:r>
            <a:endParaRPr lang="en-US" dirty="0"/>
          </a:p>
        </p:txBody>
      </p:sp>
      <p:sp>
        <p:nvSpPr>
          <p:cNvPr id="12" name="Picture Placeholder 25">
            <a:extLst>
              <a:ext uri="{FF2B5EF4-FFF2-40B4-BE49-F238E27FC236}">
                <a16:creationId xmlns:a16="http://schemas.microsoft.com/office/drawing/2014/main" id="{CFABA5B8-48C9-5448-8731-DCA41372577E}"/>
              </a:ext>
            </a:extLst>
          </p:cNvPr>
          <p:cNvSpPr>
            <a:spLocks noGrp="1"/>
          </p:cNvSpPr>
          <p:nvPr>
            <p:ph type="pic" sz="quarter" idx="23"/>
          </p:nvPr>
        </p:nvSpPr>
        <p:spPr>
          <a:xfrm>
            <a:off x="6033541" y="2113569"/>
            <a:ext cx="2520000" cy="3979019"/>
          </a:xfrm>
        </p:spPr>
        <p:txBody>
          <a:bodyPr/>
          <a:lstStyle/>
          <a:p>
            <a:pPr marL="171450" indent="-171450" algn="r" defTabSz="685800" rtl="1" eaLnBrk="1" latinLnBrk="0" hangingPunct="1">
              <a:lnSpc>
                <a:spcPct val="90000"/>
              </a:lnSpc>
              <a:spcBef>
                <a:spcPts val="750"/>
              </a:spcBef>
              <a:buFont typeface="Arial" panose="020B0604020202020204" pitchFamily="34" charset="0"/>
              <a:buChar char="•"/>
            </a:pPr>
            <a:endParaRPr lang="en-US"/>
          </a:p>
        </p:txBody>
      </p:sp>
      <p:sp>
        <p:nvSpPr>
          <p:cNvPr id="18" name="Text Placeholder 41">
            <a:extLst>
              <a:ext uri="{FF2B5EF4-FFF2-40B4-BE49-F238E27FC236}">
                <a16:creationId xmlns:a16="http://schemas.microsoft.com/office/drawing/2014/main" id="{5B76D2AE-716F-8444-8E52-B5E84C264D16}"/>
              </a:ext>
            </a:extLst>
          </p:cNvPr>
          <p:cNvSpPr>
            <a:spLocks noGrp="1"/>
          </p:cNvSpPr>
          <p:nvPr>
            <p:ph type="body" sz="quarter" idx="21" hasCustomPrompt="1"/>
          </p:nvPr>
        </p:nvSpPr>
        <p:spPr>
          <a:xfrm>
            <a:off x="6791570" y="6448635"/>
            <a:ext cx="2024063" cy="309562"/>
          </a:xfrm>
        </p:spPr>
        <p:txBody>
          <a:bodyPr>
            <a:noAutofit/>
          </a:bodyPr>
          <a:lstStyle>
            <a:lvl1pPr marL="0" indent="0" algn="r" rtl="1">
              <a:buNone/>
              <a:defRPr sz="1200">
                <a:solidFill>
                  <a:schemeClr val="bg1"/>
                </a:solidFill>
              </a:defRPr>
            </a:lvl1pPr>
          </a:lstStyle>
          <a:p>
            <a:pPr lvl="0"/>
            <a:r>
              <a:rPr lang="he-IL" dirty="0"/>
              <a:t>שם המצגת</a:t>
            </a:r>
            <a:endParaRPr lang="en-US" dirty="0"/>
          </a:p>
        </p:txBody>
      </p:sp>
      <p:sp>
        <p:nvSpPr>
          <p:cNvPr id="19" name="Text Placeholder 41">
            <a:extLst>
              <a:ext uri="{FF2B5EF4-FFF2-40B4-BE49-F238E27FC236}">
                <a16:creationId xmlns:a16="http://schemas.microsoft.com/office/drawing/2014/main" id="{A0DE49B4-78FF-D24B-A160-1B331CAAC627}"/>
              </a:ext>
            </a:extLst>
          </p:cNvPr>
          <p:cNvSpPr>
            <a:spLocks noGrp="1"/>
          </p:cNvSpPr>
          <p:nvPr>
            <p:ph type="body" sz="quarter" idx="22" hasCustomPrompt="1"/>
          </p:nvPr>
        </p:nvSpPr>
        <p:spPr>
          <a:xfrm>
            <a:off x="4518696" y="6448635"/>
            <a:ext cx="2024063" cy="309562"/>
          </a:xfrm>
        </p:spPr>
        <p:txBody>
          <a:bodyPr>
            <a:noAutofit/>
          </a:bodyPr>
          <a:lstStyle>
            <a:lvl1pPr marL="0" indent="0" algn="r" rtl="1">
              <a:buNone/>
              <a:defRPr sz="1200">
                <a:solidFill>
                  <a:srgbClr val="888889"/>
                </a:solidFill>
              </a:defRPr>
            </a:lvl1pPr>
          </a:lstStyle>
          <a:p>
            <a:pPr lvl="0"/>
            <a:r>
              <a:rPr lang="he-IL" dirty="0"/>
              <a:t>שם הפרק</a:t>
            </a:r>
            <a:endParaRPr lang="en-US" dirty="0"/>
          </a:p>
        </p:txBody>
      </p:sp>
    </p:spTree>
    <p:extLst>
      <p:ext uri="{BB962C8B-B14F-4D97-AF65-F5344CB8AC3E}">
        <p14:creationId xmlns:p14="http://schemas.microsoft.com/office/powerpoint/2010/main" val="103343980"/>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טקסט בבולטים">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893DFFA2-19B3-B94A-B2BC-7FE8D9D40108}"/>
              </a:ext>
            </a:extLst>
          </p:cNvPr>
          <p:cNvCxnSpPr>
            <a:cxnSpLocks/>
          </p:cNvCxnSpPr>
          <p:nvPr userDrawn="1"/>
        </p:nvCxnSpPr>
        <p:spPr>
          <a:xfrm flipH="1">
            <a:off x="2243015" y="1852248"/>
            <a:ext cx="6517911"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9A977B9-670D-5C48-A13D-D91983F0E32A}"/>
              </a:ext>
            </a:extLst>
          </p:cNvPr>
          <p:cNvCxnSpPr>
            <a:cxnSpLocks/>
          </p:cNvCxnSpPr>
          <p:nvPr userDrawn="1"/>
        </p:nvCxnSpPr>
        <p:spPr>
          <a:xfrm flipH="1" flipV="1">
            <a:off x="2243015" y="6338278"/>
            <a:ext cx="6572620" cy="1563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44" name="Text Placeholder 41">
            <a:extLst>
              <a:ext uri="{FF2B5EF4-FFF2-40B4-BE49-F238E27FC236}">
                <a16:creationId xmlns:a16="http://schemas.microsoft.com/office/drawing/2014/main" id="{C25C860E-41AB-E149-B38F-752594CC63BF}"/>
              </a:ext>
            </a:extLst>
          </p:cNvPr>
          <p:cNvSpPr>
            <a:spLocks noGrp="1"/>
          </p:cNvSpPr>
          <p:nvPr>
            <p:ph type="body" sz="quarter" idx="20" hasCustomPrompt="1"/>
          </p:nvPr>
        </p:nvSpPr>
        <p:spPr>
          <a:xfrm>
            <a:off x="2243015" y="1435270"/>
            <a:ext cx="6517910" cy="416978"/>
          </a:xfrm>
        </p:spPr>
        <p:txBody>
          <a:bodyPr lIns="144000" rIns="0" anchor="ctr" anchorCtr="0">
            <a:noAutofit/>
          </a:bodyPr>
          <a:lstStyle>
            <a:lvl1pPr marL="0" indent="0" algn="r" rtl="1">
              <a:buNone/>
              <a:defRPr sz="3200" b="1">
                <a:solidFill>
                  <a:srgbClr val="A89ACA"/>
                </a:solidFill>
              </a:defRPr>
            </a:lvl1pPr>
          </a:lstStyle>
          <a:p>
            <a:pPr lvl="0"/>
            <a:r>
              <a:rPr lang="he-IL" dirty="0"/>
              <a:t>כותרת ראשית</a:t>
            </a:r>
            <a:endParaRPr lang="en-US" dirty="0"/>
          </a:p>
        </p:txBody>
      </p:sp>
      <p:sp>
        <p:nvSpPr>
          <p:cNvPr id="10" name="Text Placeholder 9">
            <a:extLst>
              <a:ext uri="{FF2B5EF4-FFF2-40B4-BE49-F238E27FC236}">
                <a16:creationId xmlns:a16="http://schemas.microsoft.com/office/drawing/2014/main" id="{EA03F7C5-C7B7-FF46-A642-EC18D57A05CD}"/>
              </a:ext>
            </a:extLst>
          </p:cNvPr>
          <p:cNvSpPr>
            <a:spLocks noGrp="1"/>
          </p:cNvSpPr>
          <p:nvPr>
            <p:ph type="body" sz="quarter" idx="23" hasCustomPrompt="1"/>
          </p:nvPr>
        </p:nvSpPr>
        <p:spPr>
          <a:xfrm>
            <a:off x="2243015" y="2048105"/>
            <a:ext cx="6553202" cy="3892550"/>
          </a:xfrm>
        </p:spPr>
        <p:txBody>
          <a:bodyPr/>
          <a:lstStyle>
            <a:lvl1pPr algn="r" rtl="1">
              <a:lnSpc>
                <a:spcPct val="150000"/>
              </a:lnSpc>
              <a:buClr>
                <a:schemeClr val="bg1"/>
              </a:buClr>
              <a:defRPr>
                <a:solidFill>
                  <a:schemeClr val="bg1"/>
                </a:solidFill>
              </a:defRPr>
            </a:lvl1pPr>
            <a:lvl2pPr algn="r" rtl="1">
              <a:defRPr/>
            </a:lvl2pPr>
          </a:lstStyle>
          <a:p>
            <a:pPr lvl="0"/>
            <a:r>
              <a:rPr lang="he-IL" dirty="0"/>
              <a:t>טקסט בבולטים</a:t>
            </a:r>
          </a:p>
          <a:p>
            <a:pPr lvl="0"/>
            <a:endParaRPr lang="en-US" dirty="0"/>
          </a:p>
          <a:p>
            <a:pPr lvl="1"/>
            <a:endParaRPr lang="en-US" dirty="0"/>
          </a:p>
        </p:txBody>
      </p:sp>
      <p:pic>
        <p:nvPicPr>
          <p:cNvPr id="13" name="Picture 12">
            <a:extLst>
              <a:ext uri="{FF2B5EF4-FFF2-40B4-BE49-F238E27FC236}">
                <a16:creationId xmlns:a16="http://schemas.microsoft.com/office/drawing/2014/main" id="{A4F7FC2E-971B-D44B-A545-EBB6B12F2DCA}"/>
              </a:ext>
            </a:extLst>
          </p:cNvPr>
          <p:cNvPicPr>
            <a:picLocks noChangeAspect="1"/>
          </p:cNvPicPr>
          <p:nvPr userDrawn="1"/>
        </p:nvPicPr>
        <p:blipFill>
          <a:blip r:embed="rId3"/>
          <a:stretch>
            <a:fillRect/>
          </a:stretch>
        </p:blipFill>
        <p:spPr>
          <a:xfrm rot="12794237">
            <a:off x="-914064" y="3938365"/>
            <a:ext cx="3119238" cy="2316826"/>
          </a:xfrm>
          <a:prstGeom prst="rect">
            <a:avLst/>
          </a:prstGeom>
        </p:spPr>
      </p:pic>
      <p:sp>
        <p:nvSpPr>
          <p:cNvPr id="28" name="Text Placeholder 41">
            <a:extLst>
              <a:ext uri="{FF2B5EF4-FFF2-40B4-BE49-F238E27FC236}">
                <a16:creationId xmlns:a16="http://schemas.microsoft.com/office/drawing/2014/main" id="{80351F07-372C-964D-9122-8DE7F4711F92}"/>
              </a:ext>
            </a:extLst>
          </p:cNvPr>
          <p:cNvSpPr>
            <a:spLocks noGrp="1"/>
          </p:cNvSpPr>
          <p:nvPr>
            <p:ph type="body" sz="quarter" idx="21" hasCustomPrompt="1"/>
          </p:nvPr>
        </p:nvSpPr>
        <p:spPr>
          <a:xfrm>
            <a:off x="6791572" y="6448635"/>
            <a:ext cx="2024063" cy="309562"/>
          </a:xfrm>
        </p:spPr>
        <p:txBody>
          <a:bodyPr>
            <a:noAutofit/>
          </a:bodyPr>
          <a:lstStyle>
            <a:lvl1pPr marL="0" indent="0" algn="r" rtl="1">
              <a:buNone/>
              <a:defRPr sz="1200">
                <a:solidFill>
                  <a:schemeClr val="bg1"/>
                </a:solidFill>
              </a:defRPr>
            </a:lvl1pPr>
          </a:lstStyle>
          <a:p>
            <a:pPr lvl="0"/>
            <a:r>
              <a:rPr lang="he-IL" dirty="0"/>
              <a:t>שם המצגת</a:t>
            </a:r>
            <a:endParaRPr lang="en-US" dirty="0"/>
          </a:p>
        </p:txBody>
      </p:sp>
      <p:sp>
        <p:nvSpPr>
          <p:cNvPr id="29" name="Text Placeholder 41">
            <a:extLst>
              <a:ext uri="{FF2B5EF4-FFF2-40B4-BE49-F238E27FC236}">
                <a16:creationId xmlns:a16="http://schemas.microsoft.com/office/drawing/2014/main" id="{1D7F99A5-4E69-5D44-986E-B4E5F8A6180C}"/>
              </a:ext>
            </a:extLst>
          </p:cNvPr>
          <p:cNvSpPr>
            <a:spLocks noGrp="1"/>
          </p:cNvSpPr>
          <p:nvPr>
            <p:ph type="body" sz="quarter" idx="22" hasCustomPrompt="1"/>
          </p:nvPr>
        </p:nvSpPr>
        <p:spPr>
          <a:xfrm>
            <a:off x="4518696" y="6448635"/>
            <a:ext cx="2024063" cy="309562"/>
          </a:xfrm>
        </p:spPr>
        <p:txBody>
          <a:bodyPr>
            <a:noAutofit/>
          </a:bodyPr>
          <a:lstStyle>
            <a:lvl1pPr marL="0" indent="0" algn="r" rtl="1">
              <a:buNone/>
              <a:defRPr sz="1200">
                <a:solidFill>
                  <a:srgbClr val="888889"/>
                </a:solidFill>
              </a:defRPr>
            </a:lvl1pPr>
          </a:lstStyle>
          <a:p>
            <a:pPr lvl="0"/>
            <a:r>
              <a:rPr lang="he-IL" dirty="0"/>
              <a:t>שם הפרק</a:t>
            </a:r>
            <a:endParaRPr lang="en-US" dirty="0"/>
          </a:p>
        </p:txBody>
      </p:sp>
      <p:sp>
        <p:nvSpPr>
          <p:cNvPr id="30" name="Slide Number Placeholder 5">
            <a:extLst>
              <a:ext uri="{FF2B5EF4-FFF2-40B4-BE49-F238E27FC236}">
                <a16:creationId xmlns:a16="http://schemas.microsoft.com/office/drawing/2014/main" id="{5149E7CF-DC26-F34D-AC3F-5C45C9BEC057}"/>
              </a:ext>
            </a:extLst>
          </p:cNvPr>
          <p:cNvSpPr txBox="1">
            <a:spLocks/>
          </p:cNvSpPr>
          <p:nvPr userDrawn="1"/>
        </p:nvSpPr>
        <p:spPr>
          <a:xfrm>
            <a:off x="221760" y="6338278"/>
            <a:ext cx="376115"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rtl="1"/>
            <a:fld id="{1A1518C2-62E5-F446-8E1A-0BEBFDA5EF4D}" type="slidenum">
              <a:rPr lang="en-US" smtClean="0">
                <a:solidFill>
                  <a:schemeClr val="bg1"/>
                </a:solidFill>
              </a:rPr>
              <a:pPr algn="l" rtl="1"/>
              <a:t>‹#›</a:t>
            </a:fld>
            <a:endParaRPr lang="en-US" dirty="0">
              <a:solidFill>
                <a:schemeClr val="bg1"/>
              </a:solidFill>
            </a:endParaRPr>
          </a:p>
        </p:txBody>
      </p:sp>
    </p:spTree>
    <p:extLst>
      <p:ext uri="{BB962C8B-B14F-4D97-AF65-F5344CB8AC3E}">
        <p14:creationId xmlns:p14="http://schemas.microsoft.com/office/powerpoint/2010/main" val="23386310"/>
      </p:ext>
    </p:extLst>
  </p:cSld>
  <p:clrMapOvr>
    <a:overrideClrMapping bg1="lt1" tx1="dk1" bg2="lt2" tx2="dk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4 תמונות">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893DFFA2-19B3-B94A-B2BC-7FE8D9D40108}"/>
              </a:ext>
            </a:extLst>
          </p:cNvPr>
          <p:cNvCxnSpPr>
            <a:cxnSpLocks/>
          </p:cNvCxnSpPr>
          <p:nvPr userDrawn="1"/>
        </p:nvCxnSpPr>
        <p:spPr>
          <a:xfrm flipH="1">
            <a:off x="221760" y="1852248"/>
            <a:ext cx="859387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9A977B9-670D-5C48-A13D-D91983F0E32A}"/>
              </a:ext>
            </a:extLst>
          </p:cNvPr>
          <p:cNvCxnSpPr>
            <a:cxnSpLocks/>
          </p:cNvCxnSpPr>
          <p:nvPr userDrawn="1"/>
        </p:nvCxnSpPr>
        <p:spPr>
          <a:xfrm flipH="1">
            <a:off x="221760" y="6353908"/>
            <a:ext cx="859387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Slide Number Placeholder 5">
            <a:extLst>
              <a:ext uri="{FF2B5EF4-FFF2-40B4-BE49-F238E27FC236}">
                <a16:creationId xmlns:a16="http://schemas.microsoft.com/office/drawing/2014/main" id="{FF043C66-1877-FA4B-B615-AE0DA9B5D7C0}"/>
              </a:ext>
            </a:extLst>
          </p:cNvPr>
          <p:cNvSpPr txBox="1">
            <a:spLocks/>
          </p:cNvSpPr>
          <p:nvPr userDrawn="1"/>
        </p:nvSpPr>
        <p:spPr>
          <a:xfrm>
            <a:off x="221760" y="6338278"/>
            <a:ext cx="376115"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rtl="1"/>
            <a:fld id="{1A1518C2-62E5-F446-8E1A-0BEBFDA5EF4D}" type="slidenum">
              <a:rPr lang="en-US" smtClean="0">
                <a:solidFill>
                  <a:schemeClr val="bg1"/>
                </a:solidFill>
              </a:rPr>
              <a:pPr algn="l" rtl="1"/>
              <a:t>‹#›</a:t>
            </a:fld>
            <a:endParaRPr lang="en-US" dirty="0">
              <a:solidFill>
                <a:schemeClr val="bg1"/>
              </a:solidFill>
            </a:endParaRPr>
          </a:p>
        </p:txBody>
      </p:sp>
      <p:sp>
        <p:nvSpPr>
          <p:cNvPr id="34" name="Picture Placeholder 25">
            <a:extLst>
              <a:ext uri="{FF2B5EF4-FFF2-40B4-BE49-F238E27FC236}">
                <a16:creationId xmlns:a16="http://schemas.microsoft.com/office/drawing/2014/main" id="{EB1D14AE-4A19-9A41-AC41-677DD9143521}"/>
              </a:ext>
            </a:extLst>
          </p:cNvPr>
          <p:cNvSpPr>
            <a:spLocks noGrp="1"/>
          </p:cNvSpPr>
          <p:nvPr>
            <p:ph type="pic" sz="quarter" idx="14"/>
          </p:nvPr>
        </p:nvSpPr>
        <p:spPr>
          <a:xfrm>
            <a:off x="1787250" y="2041522"/>
            <a:ext cx="2520000" cy="1995374"/>
          </a:xfrm>
        </p:spPr>
        <p:txBody>
          <a:bodyPr/>
          <a:lstStyle/>
          <a:p>
            <a:pPr marL="171450" indent="-171450" algn="r" defTabSz="685800" rtl="1" eaLnBrk="1" latinLnBrk="0" hangingPunct="1">
              <a:lnSpc>
                <a:spcPct val="90000"/>
              </a:lnSpc>
              <a:spcBef>
                <a:spcPts val="750"/>
              </a:spcBef>
              <a:buFont typeface="Arial" panose="020B0604020202020204" pitchFamily="34" charset="0"/>
              <a:buChar char="•"/>
            </a:pPr>
            <a:endParaRPr lang="en-US"/>
          </a:p>
        </p:txBody>
      </p:sp>
      <p:sp>
        <p:nvSpPr>
          <p:cNvPr id="38" name="Picture Placeholder 25">
            <a:extLst>
              <a:ext uri="{FF2B5EF4-FFF2-40B4-BE49-F238E27FC236}">
                <a16:creationId xmlns:a16="http://schemas.microsoft.com/office/drawing/2014/main" id="{CC81B5DE-1C2C-E54B-BA53-67E42F6FAE82}"/>
              </a:ext>
            </a:extLst>
          </p:cNvPr>
          <p:cNvSpPr>
            <a:spLocks noGrp="1"/>
          </p:cNvSpPr>
          <p:nvPr>
            <p:ph type="pic" sz="quarter" idx="17"/>
          </p:nvPr>
        </p:nvSpPr>
        <p:spPr>
          <a:xfrm>
            <a:off x="4518696" y="4190757"/>
            <a:ext cx="2520000" cy="1973877"/>
          </a:xfrm>
        </p:spPr>
        <p:txBody>
          <a:bodyPr/>
          <a:lstStyle/>
          <a:p>
            <a:pPr marL="171450" indent="-171450" algn="r" defTabSz="685800" rtl="1" eaLnBrk="1" latinLnBrk="0" hangingPunct="1">
              <a:lnSpc>
                <a:spcPct val="90000"/>
              </a:lnSpc>
              <a:spcBef>
                <a:spcPts val="750"/>
              </a:spcBef>
              <a:buFont typeface="Arial" panose="020B0604020202020204" pitchFamily="34" charset="0"/>
              <a:buChar char="•"/>
            </a:pPr>
            <a:endParaRPr lang="en-US"/>
          </a:p>
        </p:txBody>
      </p:sp>
      <p:sp>
        <p:nvSpPr>
          <p:cNvPr id="44" name="Text Placeholder 41">
            <a:extLst>
              <a:ext uri="{FF2B5EF4-FFF2-40B4-BE49-F238E27FC236}">
                <a16:creationId xmlns:a16="http://schemas.microsoft.com/office/drawing/2014/main" id="{C25C860E-41AB-E149-B38F-752594CC63BF}"/>
              </a:ext>
            </a:extLst>
          </p:cNvPr>
          <p:cNvSpPr>
            <a:spLocks noGrp="1"/>
          </p:cNvSpPr>
          <p:nvPr>
            <p:ph type="body" sz="quarter" idx="20" hasCustomPrompt="1"/>
          </p:nvPr>
        </p:nvSpPr>
        <p:spPr>
          <a:xfrm>
            <a:off x="221760" y="1325290"/>
            <a:ext cx="8593994" cy="526957"/>
          </a:xfrm>
        </p:spPr>
        <p:txBody>
          <a:bodyPr anchor="t" anchorCtr="0">
            <a:noAutofit/>
          </a:bodyPr>
          <a:lstStyle>
            <a:lvl1pPr marL="0" indent="0" algn="r" rtl="1">
              <a:buNone/>
              <a:defRPr sz="3200" b="1">
                <a:solidFill>
                  <a:schemeClr val="accent4"/>
                </a:solidFill>
              </a:defRPr>
            </a:lvl1pPr>
          </a:lstStyle>
          <a:p>
            <a:pPr lvl="0"/>
            <a:r>
              <a:rPr lang="he-IL" dirty="0"/>
              <a:t>כותרת ראשית</a:t>
            </a:r>
            <a:endParaRPr lang="en-US" dirty="0"/>
          </a:p>
        </p:txBody>
      </p:sp>
      <p:sp>
        <p:nvSpPr>
          <p:cNvPr id="12" name="Picture Placeholder 25">
            <a:extLst>
              <a:ext uri="{FF2B5EF4-FFF2-40B4-BE49-F238E27FC236}">
                <a16:creationId xmlns:a16="http://schemas.microsoft.com/office/drawing/2014/main" id="{CFABA5B8-48C9-5448-8731-DCA41372577E}"/>
              </a:ext>
            </a:extLst>
          </p:cNvPr>
          <p:cNvSpPr>
            <a:spLocks noGrp="1"/>
          </p:cNvSpPr>
          <p:nvPr>
            <p:ph type="pic" sz="quarter" idx="23"/>
          </p:nvPr>
        </p:nvSpPr>
        <p:spPr>
          <a:xfrm>
            <a:off x="4518696" y="2041522"/>
            <a:ext cx="2520000" cy="2005142"/>
          </a:xfrm>
        </p:spPr>
        <p:txBody>
          <a:bodyPr/>
          <a:lstStyle/>
          <a:p>
            <a:pPr marL="171450" indent="-171450" algn="r" defTabSz="685800" rtl="1" eaLnBrk="1" latinLnBrk="0" hangingPunct="1">
              <a:lnSpc>
                <a:spcPct val="90000"/>
              </a:lnSpc>
              <a:spcBef>
                <a:spcPts val="750"/>
              </a:spcBef>
              <a:buFont typeface="Arial" panose="020B0604020202020204" pitchFamily="34" charset="0"/>
              <a:buChar char="•"/>
            </a:pPr>
            <a:endParaRPr lang="en-US"/>
          </a:p>
        </p:txBody>
      </p:sp>
      <p:sp>
        <p:nvSpPr>
          <p:cNvPr id="18" name="Text Placeholder 41">
            <a:extLst>
              <a:ext uri="{FF2B5EF4-FFF2-40B4-BE49-F238E27FC236}">
                <a16:creationId xmlns:a16="http://schemas.microsoft.com/office/drawing/2014/main" id="{5B76D2AE-716F-8444-8E52-B5E84C264D16}"/>
              </a:ext>
            </a:extLst>
          </p:cNvPr>
          <p:cNvSpPr>
            <a:spLocks noGrp="1"/>
          </p:cNvSpPr>
          <p:nvPr>
            <p:ph type="body" sz="quarter" idx="21" hasCustomPrompt="1"/>
          </p:nvPr>
        </p:nvSpPr>
        <p:spPr>
          <a:xfrm>
            <a:off x="6791570" y="6448635"/>
            <a:ext cx="2024063" cy="309562"/>
          </a:xfrm>
        </p:spPr>
        <p:txBody>
          <a:bodyPr>
            <a:noAutofit/>
          </a:bodyPr>
          <a:lstStyle>
            <a:lvl1pPr marL="0" indent="0" algn="r" rtl="1">
              <a:buNone/>
              <a:defRPr sz="1200">
                <a:solidFill>
                  <a:schemeClr val="bg1">
                    <a:alpha val="50000"/>
                  </a:schemeClr>
                </a:solidFill>
              </a:defRPr>
            </a:lvl1pPr>
          </a:lstStyle>
          <a:p>
            <a:pPr lvl="0"/>
            <a:r>
              <a:rPr lang="he-IL" dirty="0"/>
              <a:t>שם הפרק</a:t>
            </a:r>
            <a:endParaRPr lang="en-US" dirty="0"/>
          </a:p>
        </p:txBody>
      </p:sp>
      <p:sp>
        <p:nvSpPr>
          <p:cNvPr id="13" name="Picture Placeholder 25">
            <a:extLst>
              <a:ext uri="{FF2B5EF4-FFF2-40B4-BE49-F238E27FC236}">
                <a16:creationId xmlns:a16="http://schemas.microsoft.com/office/drawing/2014/main" id="{77A907BC-D612-944E-A2CC-8D6EC9C6F6BA}"/>
              </a:ext>
            </a:extLst>
          </p:cNvPr>
          <p:cNvSpPr>
            <a:spLocks noGrp="1"/>
          </p:cNvSpPr>
          <p:nvPr>
            <p:ph type="pic" sz="quarter" idx="24"/>
          </p:nvPr>
        </p:nvSpPr>
        <p:spPr>
          <a:xfrm>
            <a:off x="1787250" y="4169260"/>
            <a:ext cx="2520000" cy="1995374"/>
          </a:xfrm>
        </p:spPr>
        <p:txBody>
          <a:bodyPr/>
          <a:lstStyle/>
          <a:p>
            <a:pPr marL="171450" indent="-171450" algn="r" defTabSz="685800" rtl="1" eaLnBrk="1" latinLnBrk="0" hangingPunct="1">
              <a:lnSpc>
                <a:spcPct val="90000"/>
              </a:lnSpc>
              <a:spcBef>
                <a:spcPts val="750"/>
              </a:spcBef>
              <a:buFont typeface="Arial" panose="020B0604020202020204" pitchFamily="34" charset="0"/>
              <a:buChar char="•"/>
            </a:pPr>
            <a:endParaRPr lang="en-US"/>
          </a:p>
        </p:txBody>
      </p:sp>
    </p:spTree>
    <p:extLst>
      <p:ext uri="{BB962C8B-B14F-4D97-AF65-F5344CB8AC3E}">
        <p14:creationId xmlns:p14="http://schemas.microsoft.com/office/powerpoint/2010/main" val="74569169"/>
      </p:ext>
    </p:extLst>
  </p:cSld>
  <p:clrMapOvr>
    <a:overrideClrMapping bg1="lt1" tx1="dk1" bg2="lt2" tx2="dk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4_2 תמונות">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893DFFA2-19B3-B94A-B2BC-7FE8D9D40108}"/>
              </a:ext>
            </a:extLst>
          </p:cNvPr>
          <p:cNvCxnSpPr>
            <a:cxnSpLocks/>
          </p:cNvCxnSpPr>
          <p:nvPr userDrawn="1"/>
        </p:nvCxnSpPr>
        <p:spPr>
          <a:xfrm flipH="1">
            <a:off x="221760" y="1852248"/>
            <a:ext cx="859387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9A977B9-670D-5C48-A13D-D91983F0E32A}"/>
              </a:ext>
            </a:extLst>
          </p:cNvPr>
          <p:cNvCxnSpPr>
            <a:cxnSpLocks/>
          </p:cNvCxnSpPr>
          <p:nvPr userDrawn="1"/>
        </p:nvCxnSpPr>
        <p:spPr>
          <a:xfrm flipH="1">
            <a:off x="221760" y="6353908"/>
            <a:ext cx="859387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Slide Number Placeholder 5">
            <a:extLst>
              <a:ext uri="{FF2B5EF4-FFF2-40B4-BE49-F238E27FC236}">
                <a16:creationId xmlns:a16="http://schemas.microsoft.com/office/drawing/2014/main" id="{FF043C66-1877-FA4B-B615-AE0DA9B5D7C0}"/>
              </a:ext>
            </a:extLst>
          </p:cNvPr>
          <p:cNvSpPr txBox="1">
            <a:spLocks/>
          </p:cNvSpPr>
          <p:nvPr userDrawn="1"/>
        </p:nvSpPr>
        <p:spPr>
          <a:xfrm>
            <a:off x="221760" y="6338278"/>
            <a:ext cx="376115"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rtl="1"/>
            <a:fld id="{1A1518C2-62E5-F446-8E1A-0BEBFDA5EF4D}" type="slidenum">
              <a:rPr lang="en-US" smtClean="0">
                <a:solidFill>
                  <a:schemeClr val="bg1"/>
                </a:solidFill>
              </a:rPr>
              <a:pPr algn="l" rtl="1"/>
              <a:t>‹#›</a:t>
            </a:fld>
            <a:endParaRPr lang="en-US" dirty="0">
              <a:solidFill>
                <a:schemeClr val="bg1"/>
              </a:solidFill>
            </a:endParaRPr>
          </a:p>
        </p:txBody>
      </p:sp>
      <p:sp>
        <p:nvSpPr>
          <p:cNvPr id="38" name="Picture Placeholder 25">
            <a:extLst>
              <a:ext uri="{FF2B5EF4-FFF2-40B4-BE49-F238E27FC236}">
                <a16:creationId xmlns:a16="http://schemas.microsoft.com/office/drawing/2014/main" id="{CC81B5DE-1C2C-E54B-BA53-67E42F6FAE82}"/>
              </a:ext>
            </a:extLst>
          </p:cNvPr>
          <p:cNvSpPr>
            <a:spLocks noGrp="1"/>
          </p:cNvSpPr>
          <p:nvPr>
            <p:ph type="pic" sz="quarter" idx="17"/>
          </p:nvPr>
        </p:nvSpPr>
        <p:spPr>
          <a:xfrm>
            <a:off x="796627" y="2157493"/>
            <a:ext cx="3600000" cy="3979019"/>
          </a:xfrm>
        </p:spPr>
        <p:txBody>
          <a:bodyPr/>
          <a:lstStyle/>
          <a:p>
            <a:pPr marL="171450" indent="-171450" algn="l" defTabSz="685800" rtl="0" eaLnBrk="1" latinLnBrk="0" hangingPunct="1">
              <a:lnSpc>
                <a:spcPct val="90000"/>
              </a:lnSpc>
              <a:spcBef>
                <a:spcPts val="750"/>
              </a:spcBef>
              <a:buFont typeface="Arial" panose="020B0604020202020204" pitchFamily="34" charset="0"/>
              <a:buChar char="•"/>
            </a:pPr>
            <a:endParaRPr lang="en-US"/>
          </a:p>
        </p:txBody>
      </p:sp>
      <p:sp>
        <p:nvSpPr>
          <p:cNvPr id="44" name="Text Placeholder 41">
            <a:extLst>
              <a:ext uri="{FF2B5EF4-FFF2-40B4-BE49-F238E27FC236}">
                <a16:creationId xmlns:a16="http://schemas.microsoft.com/office/drawing/2014/main" id="{C25C860E-41AB-E149-B38F-752594CC63BF}"/>
              </a:ext>
            </a:extLst>
          </p:cNvPr>
          <p:cNvSpPr>
            <a:spLocks noGrp="1"/>
          </p:cNvSpPr>
          <p:nvPr>
            <p:ph type="body" sz="quarter" idx="20" hasCustomPrompt="1"/>
          </p:nvPr>
        </p:nvSpPr>
        <p:spPr>
          <a:xfrm>
            <a:off x="221760" y="1325290"/>
            <a:ext cx="8593994" cy="526957"/>
          </a:xfrm>
        </p:spPr>
        <p:txBody>
          <a:bodyPr anchor="t" anchorCtr="0">
            <a:noAutofit/>
          </a:bodyPr>
          <a:lstStyle>
            <a:lvl1pPr marL="0" indent="0" algn="r" rtl="1">
              <a:buNone/>
              <a:defRPr sz="3200" b="1">
                <a:solidFill>
                  <a:schemeClr val="accent4"/>
                </a:solidFill>
              </a:defRPr>
            </a:lvl1pPr>
          </a:lstStyle>
          <a:p>
            <a:pPr lvl="0"/>
            <a:r>
              <a:rPr lang="he-IL" dirty="0"/>
              <a:t>כותרת ראשית</a:t>
            </a:r>
            <a:endParaRPr lang="en-US" dirty="0"/>
          </a:p>
        </p:txBody>
      </p:sp>
      <p:sp>
        <p:nvSpPr>
          <p:cNvPr id="12" name="Picture Placeholder 25">
            <a:extLst>
              <a:ext uri="{FF2B5EF4-FFF2-40B4-BE49-F238E27FC236}">
                <a16:creationId xmlns:a16="http://schemas.microsoft.com/office/drawing/2014/main" id="{CFABA5B8-48C9-5448-8731-DCA41372577E}"/>
              </a:ext>
            </a:extLst>
          </p:cNvPr>
          <p:cNvSpPr>
            <a:spLocks noGrp="1"/>
          </p:cNvSpPr>
          <p:nvPr>
            <p:ph type="pic" sz="quarter" idx="23"/>
          </p:nvPr>
        </p:nvSpPr>
        <p:spPr>
          <a:xfrm>
            <a:off x="4905480" y="2157493"/>
            <a:ext cx="3600000" cy="3979019"/>
          </a:xfrm>
        </p:spPr>
        <p:txBody>
          <a:bodyPr/>
          <a:lstStyle/>
          <a:p>
            <a:pPr marL="171450" indent="-171450" algn="l" defTabSz="685800" rtl="0" eaLnBrk="1" latinLnBrk="0" hangingPunct="1">
              <a:lnSpc>
                <a:spcPct val="90000"/>
              </a:lnSpc>
              <a:spcBef>
                <a:spcPts val="750"/>
              </a:spcBef>
              <a:buFont typeface="Arial" panose="020B0604020202020204" pitchFamily="34" charset="0"/>
              <a:buChar char="•"/>
            </a:pPr>
            <a:endParaRPr lang="en-US" dirty="0"/>
          </a:p>
        </p:txBody>
      </p:sp>
      <p:sp>
        <p:nvSpPr>
          <p:cNvPr id="18" name="Text Placeholder 41">
            <a:extLst>
              <a:ext uri="{FF2B5EF4-FFF2-40B4-BE49-F238E27FC236}">
                <a16:creationId xmlns:a16="http://schemas.microsoft.com/office/drawing/2014/main" id="{F9D5A551-8158-5F41-B9E3-23472E2529AC}"/>
              </a:ext>
            </a:extLst>
          </p:cNvPr>
          <p:cNvSpPr>
            <a:spLocks noGrp="1"/>
          </p:cNvSpPr>
          <p:nvPr>
            <p:ph type="body" sz="quarter" idx="21" hasCustomPrompt="1"/>
          </p:nvPr>
        </p:nvSpPr>
        <p:spPr>
          <a:xfrm>
            <a:off x="6791570" y="6448635"/>
            <a:ext cx="2024063" cy="309562"/>
          </a:xfrm>
        </p:spPr>
        <p:txBody>
          <a:bodyPr rIns="0">
            <a:noAutofit/>
          </a:bodyPr>
          <a:lstStyle>
            <a:lvl1pPr marL="0" indent="0" algn="r" rtl="1">
              <a:buNone/>
              <a:defRPr sz="1200">
                <a:solidFill>
                  <a:schemeClr val="bg1"/>
                </a:solidFill>
              </a:defRPr>
            </a:lvl1pPr>
          </a:lstStyle>
          <a:p>
            <a:pPr lvl="0"/>
            <a:r>
              <a:rPr lang="he-IL" dirty="0"/>
              <a:t>שם המצגת</a:t>
            </a:r>
            <a:endParaRPr lang="en-US" dirty="0"/>
          </a:p>
        </p:txBody>
      </p:sp>
      <p:sp>
        <p:nvSpPr>
          <p:cNvPr id="19" name="Text Placeholder 41">
            <a:extLst>
              <a:ext uri="{FF2B5EF4-FFF2-40B4-BE49-F238E27FC236}">
                <a16:creationId xmlns:a16="http://schemas.microsoft.com/office/drawing/2014/main" id="{BE203C0C-2539-5F4A-A276-E8562BF33E9A}"/>
              </a:ext>
            </a:extLst>
          </p:cNvPr>
          <p:cNvSpPr>
            <a:spLocks noGrp="1"/>
          </p:cNvSpPr>
          <p:nvPr>
            <p:ph type="body" sz="quarter" idx="22" hasCustomPrompt="1"/>
          </p:nvPr>
        </p:nvSpPr>
        <p:spPr>
          <a:xfrm>
            <a:off x="4518696" y="6448635"/>
            <a:ext cx="2024063" cy="309562"/>
          </a:xfrm>
        </p:spPr>
        <p:txBody>
          <a:bodyPr>
            <a:noAutofit/>
          </a:bodyPr>
          <a:lstStyle>
            <a:lvl1pPr marL="0" indent="0" algn="r" rtl="1">
              <a:buNone/>
              <a:defRPr sz="1200">
                <a:solidFill>
                  <a:srgbClr val="888889"/>
                </a:solidFill>
              </a:defRPr>
            </a:lvl1pPr>
          </a:lstStyle>
          <a:p>
            <a:pPr lvl="0"/>
            <a:r>
              <a:rPr lang="he-IL" dirty="0"/>
              <a:t>שם הפרק</a:t>
            </a:r>
            <a:endParaRPr lang="en-US" dirty="0"/>
          </a:p>
        </p:txBody>
      </p:sp>
    </p:spTree>
    <p:extLst>
      <p:ext uri="{BB962C8B-B14F-4D97-AF65-F5344CB8AC3E}">
        <p14:creationId xmlns:p14="http://schemas.microsoft.com/office/powerpoint/2010/main" val="1971574836"/>
      </p:ext>
    </p:extLst>
  </p:cSld>
  <p:clrMapOvr>
    <a:overrideClrMapping bg1="lt1" tx1="dk1" bg2="lt2" tx2="dk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5_2 תמונות">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893DFFA2-19B3-B94A-B2BC-7FE8D9D40108}"/>
              </a:ext>
            </a:extLst>
          </p:cNvPr>
          <p:cNvCxnSpPr>
            <a:cxnSpLocks/>
          </p:cNvCxnSpPr>
          <p:nvPr userDrawn="1"/>
        </p:nvCxnSpPr>
        <p:spPr>
          <a:xfrm flipH="1">
            <a:off x="221760" y="1852248"/>
            <a:ext cx="859387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9A977B9-670D-5C48-A13D-D91983F0E32A}"/>
              </a:ext>
            </a:extLst>
          </p:cNvPr>
          <p:cNvCxnSpPr>
            <a:cxnSpLocks/>
          </p:cNvCxnSpPr>
          <p:nvPr userDrawn="1"/>
        </p:nvCxnSpPr>
        <p:spPr>
          <a:xfrm flipH="1">
            <a:off x="221760" y="6353908"/>
            <a:ext cx="859387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Slide Number Placeholder 5">
            <a:extLst>
              <a:ext uri="{FF2B5EF4-FFF2-40B4-BE49-F238E27FC236}">
                <a16:creationId xmlns:a16="http://schemas.microsoft.com/office/drawing/2014/main" id="{FF043C66-1877-FA4B-B615-AE0DA9B5D7C0}"/>
              </a:ext>
            </a:extLst>
          </p:cNvPr>
          <p:cNvSpPr txBox="1">
            <a:spLocks/>
          </p:cNvSpPr>
          <p:nvPr userDrawn="1"/>
        </p:nvSpPr>
        <p:spPr>
          <a:xfrm>
            <a:off x="221760" y="6338278"/>
            <a:ext cx="376115"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rtl="1"/>
            <a:fld id="{1A1518C2-62E5-F446-8E1A-0BEBFDA5EF4D}" type="slidenum">
              <a:rPr lang="en-US" smtClean="0">
                <a:solidFill>
                  <a:schemeClr val="bg1"/>
                </a:solidFill>
              </a:rPr>
              <a:pPr algn="l" rtl="1"/>
              <a:t>‹#›</a:t>
            </a:fld>
            <a:endParaRPr lang="en-US" dirty="0">
              <a:solidFill>
                <a:schemeClr val="bg1"/>
              </a:solidFill>
            </a:endParaRPr>
          </a:p>
        </p:txBody>
      </p:sp>
      <p:sp>
        <p:nvSpPr>
          <p:cNvPr id="38" name="Picture Placeholder 25">
            <a:extLst>
              <a:ext uri="{FF2B5EF4-FFF2-40B4-BE49-F238E27FC236}">
                <a16:creationId xmlns:a16="http://schemas.microsoft.com/office/drawing/2014/main" id="{CC81B5DE-1C2C-E54B-BA53-67E42F6FAE82}"/>
              </a:ext>
            </a:extLst>
          </p:cNvPr>
          <p:cNvSpPr>
            <a:spLocks noGrp="1"/>
          </p:cNvSpPr>
          <p:nvPr>
            <p:ph type="pic" sz="quarter" idx="17"/>
          </p:nvPr>
        </p:nvSpPr>
        <p:spPr>
          <a:xfrm>
            <a:off x="796627" y="2493108"/>
            <a:ext cx="3600000" cy="3643404"/>
          </a:xfrm>
        </p:spPr>
        <p:txBody>
          <a:bodyPr/>
          <a:lstStyle/>
          <a:p>
            <a:pPr marL="171450" indent="-171450" algn="r" defTabSz="685800" rtl="1" eaLnBrk="1" latinLnBrk="0" hangingPunct="1">
              <a:lnSpc>
                <a:spcPct val="90000"/>
              </a:lnSpc>
              <a:spcBef>
                <a:spcPts val="750"/>
              </a:spcBef>
              <a:buFont typeface="Arial" panose="020B0604020202020204" pitchFamily="34" charset="0"/>
              <a:buChar char="•"/>
            </a:pPr>
            <a:endParaRPr lang="en-US"/>
          </a:p>
        </p:txBody>
      </p:sp>
      <p:sp>
        <p:nvSpPr>
          <p:cNvPr id="44" name="Text Placeholder 41">
            <a:extLst>
              <a:ext uri="{FF2B5EF4-FFF2-40B4-BE49-F238E27FC236}">
                <a16:creationId xmlns:a16="http://schemas.microsoft.com/office/drawing/2014/main" id="{C25C860E-41AB-E149-B38F-752594CC63BF}"/>
              </a:ext>
            </a:extLst>
          </p:cNvPr>
          <p:cNvSpPr>
            <a:spLocks noGrp="1"/>
          </p:cNvSpPr>
          <p:nvPr>
            <p:ph type="body" sz="quarter" idx="20" hasCustomPrompt="1"/>
          </p:nvPr>
        </p:nvSpPr>
        <p:spPr>
          <a:xfrm>
            <a:off x="221760" y="1325290"/>
            <a:ext cx="8593994" cy="526957"/>
          </a:xfrm>
        </p:spPr>
        <p:txBody>
          <a:bodyPr anchor="t" anchorCtr="0">
            <a:noAutofit/>
          </a:bodyPr>
          <a:lstStyle>
            <a:lvl1pPr marL="0" indent="0" algn="r" rtl="1">
              <a:buNone/>
              <a:defRPr sz="3200" b="1">
                <a:solidFill>
                  <a:schemeClr val="accent4"/>
                </a:solidFill>
              </a:defRPr>
            </a:lvl1pPr>
          </a:lstStyle>
          <a:p>
            <a:pPr lvl="0"/>
            <a:r>
              <a:rPr lang="he-IL" dirty="0"/>
              <a:t>כותרת ראשית</a:t>
            </a:r>
            <a:endParaRPr lang="en-US" dirty="0"/>
          </a:p>
        </p:txBody>
      </p:sp>
      <p:sp>
        <p:nvSpPr>
          <p:cNvPr id="12" name="Picture Placeholder 25">
            <a:extLst>
              <a:ext uri="{FF2B5EF4-FFF2-40B4-BE49-F238E27FC236}">
                <a16:creationId xmlns:a16="http://schemas.microsoft.com/office/drawing/2014/main" id="{CFABA5B8-48C9-5448-8731-DCA41372577E}"/>
              </a:ext>
            </a:extLst>
          </p:cNvPr>
          <p:cNvSpPr>
            <a:spLocks noGrp="1"/>
          </p:cNvSpPr>
          <p:nvPr>
            <p:ph type="pic" sz="quarter" idx="23"/>
          </p:nvPr>
        </p:nvSpPr>
        <p:spPr>
          <a:xfrm>
            <a:off x="4905480" y="2493108"/>
            <a:ext cx="3600000" cy="3643404"/>
          </a:xfrm>
        </p:spPr>
        <p:txBody>
          <a:bodyPr/>
          <a:lstStyle/>
          <a:p>
            <a:pPr marL="171450" indent="-171450" algn="r" defTabSz="685800" rtl="1" eaLnBrk="1" latinLnBrk="0" hangingPunct="1">
              <a:lnSpc>
                <a:spcPct val="90000"/>
              </a:lnSpc>
              <a:spcBef>
                <a:spcPts val="750"/>
              </a:spcBef>
              <a:buFont typeface="Arial" panose="020B0604020202020204" pitchFamily="34" charset="0"/>
              <a:buChar char="•"/>
            </a:pPr>
            <a:endParaRPr lang="en-US" dirty="0"/>
          </a:p>
        </p:txBody>
      </p:sp>
      <p:sp>
        <p:nvSpPr>
          <p:cNvPr id="15" name="Text Placeholder 41">
            <a:extLst>
              <a:ext uri="{FF2B5EF4-FFF2-40B4-BE49-F238E27FC236}">
                <a16:creationId xmlns:a16="http://schemas.microsoft.com/office/drawing/2014/main" id="{486FB2D3-456D-6B4A-AFD8-8C2E9C87A02C}"/>
              </a:ext>
            </a:extLst>
          </p:cNvPr>
          <p:cNvSpPr>
            <a:spLocks noGrp="1"/>
          </p:cNvSpPr>
          <p:nvPr>
            <p:ph type="body" sz="quarter" idx="21" hasCustomPrompt="1"/>
          </p:nvPr>
        </p:nvSpPr>
        <p:spPr>
          <a:xfrm>
            <a:off x="6791570" y="6448635"/>
            <a:ext cx="2024063" cy="309562"/>
          </a:xfrm>
        </p:spPr>
        <p:txBody>
          <a:bodyPr>
            <a:noAutofit/>
          </a:bodyPr>
          <a:lstStyle>
            <a:lvl1pPr marL="0" indent="0" algn="r" rtl="1">
              <a:buNone/>
              <a:defRPr sz="1200">
                <a:solidFill>
                  <a:schemeClr val="bg1"/>
                </a:solidFill>
              </a:defRPr>
            </a:lvl1pPr>
          </a:lstStyle>
          <a:p>
            <a:pPr lvl="0"/>
            <a:r>
              <a:rPr lang="he-IL" dirty="0"/>
              <a:t>שם המצגת</a:t>
            </a:r>
            <a:endParaRPr lang="en-US" dirty="0"/>
          </a:p>
        </p:txBody>
      </p:sp>
      <p:sp>
        <p:nvSpPr>
          <p:cNvPr id="16" name="Text Placeholder 41">
            <a:extLst>
              <a:ext uri="{FF2B5EF4-FFF2-40B4-BE49-F238E27FC236}">
                <a16:creationId xmlns:a16="http://schemas.microsoft.com/office/drawing/2014/main" id="{7FF84EE0-F8CF-F140-9A9A-E91F6FFF2608}"/>
              </a:ext>
            </a:extLst>
          </p:cNvPr>
          <p:cNvSpPr>
            <a:spLocks noGrp="1"/>
          </p:cNvSpPr>
          <p:nvPr>
            <p:ph type="body" sz="quarter" idx="22" hasCustomPrompt="1"/>
          </p:nvPr>
        </p:nvSpPr>
        <p:spPr>
          <a:xfrm>
            <a:off x="4518696" y="6448635"/>
            <a:ext cx="2024063" cy="309562"/>
          </a:xfrm>
        </p:spPr>
        <p:txBody>
          <a:bodyPr>
            <a:noAutofit/>
          </a:bodyPr>
          <a:lstStyle>
            <a:lvl1pPr marL="0" indent="0" algn="r" rtl="1">
              <a:buNone/>
              <a:defRPr sz="1200">
                <a:solidFill>
                  <a:srgbClr val="888889"/>
                </a:solidFill>
              </a:defRPr>
            </a:lvl1pPr>
          </a:lstStyle>
          <a:p>
            <a:pPr lvl="0"/>
            <a:r>
              <a:rPr lang="he-IL" dirty="0"/>
              <a:t>שם הפרק</a:t>
            </a:r>
            <a:endParaRPr lang="en-US" dirty="0"/>
          </a:p>
        </p:txBody>
      </p:sp>
      <p:sp>
        <p:nvSpPr>
          <p:cNvPr id="18" name="Text Placeholder 41">
            <a:extLst>
              <a:ext uri="{FF2B5EF4-FFF2-40B4-BE49-F238E27FC236}">
                <a16:creationId xmlns:a16="http://schemas.microsoft.com/office/drawing/2014/main" id="{7A3C9A62-8B10-3841-8FC3-6246B517041C}"/>
              </a:ext>
            </a:extLst>
          </p:cNvPr>
          <p:cNvSpPr>
            <a:spLocks noGrp="1"/>
          </p:cNvSpPr>
          <p:nvPr>
            <p:ph type="body" sz="quarter" idx="24" hasCustomPrompt="1"/>
          </p:nvPr>
        </p:nvSpPr>
        <p:spPr>
          <a:xfrm>
            <a:off x="4939083" y="2088820"/>
            <a:ext cx="3566397" cy="309562"/>
          </a:xfrm>
        </p:spPr>
        <p:txBody>
          <a:bodyPr rIns="0" anchor="t" anchorCtr="0">
            <a:noAutofit/>
          </a:bodyPr>
          <a:lstStyle>
            <a:lvl1pPr marL="0" indent="0" algn="r" rtl="1">
              <a:buNone/>
              <a:defRPr sz="2000" b="0">
                <a:solidFill>
                  <a:schemeClr val="bg1"/>
                </a:solidFill>
              </a:defRPr>
            </a:lvl1pPr>
          </a:lstStyle>
          <a:p>
            <a:pPr lvl="0"/>
            <a:r>
              <a:rPr lang="he-IL" dirty="0"/>
              <a:t>כותרת תמונה</a:t>
            </a:r>
            <a:endParaRPr lang="en-US" dirty="0"/>
          </a:p>
        </p:txBody>
      </p:sp>
      <p:sp>
        <p:nvSpPr>
          <p:cNvPr id="19" name="Text Placeholder 41">
            <a:extLst>
              <a:ext uri="{FF2B5EF4-FFF2-40B4-BE49-F238E27FC236}">
                <a16:creationId xmlns:a16="http://schemas.microsoft.com/office/drawing/2014/main" id="{92686282-610C-2047-9AF5-4719F5DF1F7C}"/>
              </a:ext>
            </a:extLst>
          </p:cNvPr>
          <p:cNvSpPr>
            <a:spLocks noGrp="1"/>
          </p:cNvSpPr>
          <p:nvPr>
            <p:ph type="body" sz="quarter" idx="25" hasCustomPrompt="1"/>
          </p:nvPr>
        </p:nvSpPr>
        <p:spPr>
          <a:xfrm>
            <a:off x="812560" y="2096636"/>
            <a:ext cx="3566397" cy="309562"/>
          </a:xfrm>
        </p:spPr>
        <p:txBody>
          <a:bodyPr rIns="0" anchor="t" anchorCtr="0">
            <a:noAutofit/>
          </a:bodyPr>
          <a:lstStyle>
            <a:lvl1pPr marL="0" indent="0" algn="r" rtl="1">
              <a:buNone/>
              <a:defRPr sz="2000" b="0">
                <a:solidFill>
                  <a:schemeClr val="bg1"/>
                </a:solidFill>
              </a:defRPr>
            </a:lvl1pPr>
          </a:lstStyle>
          <a:p>
            <a:pPr lvl="0"/>
            <a:r>
              <a:rPr lang="he-IL" dirty="0"/>
              <a:t>כותרת תמונה</a:t>
            </a:r>
            <a:endParaRPr lang="en-US" dirty="0"/>
          </a:p>
        </p:txBody>
      </p:sp>
    </p:spTree>
    <p:extLst>
      <p:ext uri="{BB962C8B-B14F-4D97-AF65-F5344CB8AC3E}">
        <p14:creationId xmlns:p14="http://schemas.microsoft.com/office/powerpoint/2010/main" val="460756684"/>
      </p:ext>
    </p:extLst>
  </p:cSld>
  <p:clrMapOvr>
    <a:overrideClrMapping bg1="lt1" tx1="dk1" bg2="lt2" tx2="dk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_cov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9F8ADBA4-9025-FA46-8462-0201C4F37BA0}"/>
              </a:ext>
            </a:extLst>
          </p:cNvPr>
          <p:cNvSpPr>
            <a:spLocks noGrp="1"/>
          </p:cNvSpPr>
          <p:nvPr>
            <p:ph type="body" sz="quarter" idx="10" hasCustomPrompt="1"/>
          </p:nvPr>
        </p:nvSpPr>
        <p:spPr>
          <a:xfrm>
            <a:off x="2493108" y="3079138"/>
            <a:ext cx="6017480" cy="781660"/>
          </a:xfrm>
        </p:spPr>
        <p:txBody>
          <a:bodyPr>
            <a:normAutofit/>
          </a:bodyPr>
          <a:lstStyle>
            <a:lvl1pPr marL="0" indent="0" algn="r" rtl="1">
              <a:buNone/>
              <a:defRPr sz="4000" b="1">
                <a:solidFill>
                  <a:schemeClr val="bg1"/>
                </a:solidFill>
              </a:defRPr>
            </a:lvl1pPr>
          </a:lstStyle>
          <a:p>
            <a:pPr lvl="0"/>
            <a:r>
              <a:rPr lang="he-IL" dirty="0"/>
              <a:t>כותרת</a:t>
            </a:r>
            <a:endParaRPr lang="en-US" dirty="0"/>
          </a:p>
        </p:txBody>
      </p:sp>
      <p:sp>
        <p:nvSpPr>
          <p:cNvPr id="12" name="Text Placeholder 10">
            <a:extLst>
              <a:ext uri="{FF2B5EF4-FFF2-40B4-BE49-F238E27FC236}">
                <a16:creationId xmlns:a16="http://schemas.microsoft.com/office/drawing/2014/main" id="{5C1BE0CE-B033-F04D-8818-501004B72A03}"/>
              </a:ext>
            </a:extLst>
          </p:cNvPr>
          <p:cNvSpPr>
            <a:spLocks noGrp="1"/>
          </p:cNvSpPr>
          <p:nvPr>
            <p:ph type="body" sz="quarter" idx="11" hasCustomPrompt="1"/>
          </p:nvPr>
        </p:nvSpPr>
        <p:spPr>
          <a:xfrm>
            <a:off x="2493108" y="3923200"/>
            <a:ext cx="6017480" cy="781660"/>
          </a:xfrm>
        </p:spPr>
        <p:txBody>
          <a:bodyPr>
            <a:normAutofit/>
          </a:bodyPr>
          <a:lstStyle>
            <a:lvl1pPr marL="0" indent="0" algn="r" rtl="1">
              <a:buNone/>
              <a:defRPr sz="2400" b="0">
                <a:solidFill>
                  <a:schemeClr val="bg1"/>
                </a:solidFill>
              </a:defRPr>
            </a:lvl1pPr>
          </a:lstStyle>
          <a:p>
            <a:pPr lvl="0"/>
            <a:r>
              <a:rPr lang="he-IL" dirty="0"/>
              <a:t>כותב המצגת</a:t>
            </a:r>
            <a:endParaRPr lang="en-US" dirty="0"/>
          </a:p>
        </p:txBody>
      </p:sp>
      <p:pic>
        <p:nvPicPr>
          <p:cNvPr id="2" name="Picture 1">
            <a:extLst>
              <a:ext uri="{FF2B5EF4-FFF2-40B4-BE49-F238E27FC236}">
                <a16:creationId xmlns:a16="http://schemas.microsoft.com/office/drawing/2014/main" id="{53CC4877-09B0-8247-8FA9-02D01D1AC853}"/>
              </a:ext>
            </a:extLst>
          </p:cNvPr>
          <p:cNvPicPr>
            <a:picLocks noChangeAspect="1"/>
          </p:cNvPicPr>
          <p:nvPr userDrawn="1"/>
        </p:nvPicPr>
        <p:blipFill>
          <a:blip r:embed="rId3">
            <a:alphaModFix amt="10000"/>
          </a:blip>
          <a:stretch>
            <a:fillRect/>
          </a:stretch>
        </p:blipFill>
        <p:spPr>
          <a:xfrm>
            <a:off x="-413434" y="3923200"/>
            <a:ext cx="4976007" cy="3272358"/>
          </a:xfrm>
          <a:prstGeom prst="rect">
            <a:avLst/>
          </a:prstGeom>
        </p:spPr>
      </p:pic>
    </p:spTree>
    <p:extLst>
      <p:ext uri="{BB962C8B-B14F-4D97-AF65-F5344CB8AC3E}">
        <p14:creationId xmlns:p14="http://schemas.microsoft.com/office/powerpoint/2010/main" val="374336476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_תמונה_אחת">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893DFFA2-19B3-B94A-B2BC-7FE8D9D40108}"/>
              </a:ext>
            </a:extLst>
          </p:cNvPr>
          <p:cNvCxnSpPr>
            <a:cxnSpLocks/>
          </p:cNvCxnSpPr>
          <p:nvPr userDrawn="1"/>
        </p:nvCxnSpPr>
        <p:spPr>
          <a:xfrm flipH="1">
            <a:off x="221760" y="1852248"/>
            <a:ext cx="8593873"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9A977B9-670D-5C48-A13D-D91983F0E32A}"/>
              </a:ext>
            </a:extLst>
          </p:cNvPr>
          <p:cNvCxnSpPr>
            <a:cxnSpLocks/>
          </p:cNvCxnSpPr>
          <p:nvPr userDrawn="1"/>
        </p:nvCxnSpPr>
        <p:spPr>
          <a:xfrm flipH="1">
            <a:off x="221760" y="6353908"/>
            <a:ext cx="8593873"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Slide Number Placeholder 5">
            <a:extLst>
              <a:ext uri="{FF2B5EF4-FFF2-40B4-BE49-F238E27FC236}">
                <a16:creationId xmlns:a16="http://schemas.microsoft.com/office/drawing/2014/main" id="{FF043C66-1877-FA4B-B615-AE0DA9B5D7C0}"/>
              </a:ext>
            </a:extLst>
          </p:cNvPr>
          <p:cNvSpPr txBox="1">
            <a:spLocks/>
          </p:cNvSpPr>
          <p:nvPr userDrawn="1"/>
        </p:nvSpPr>
        <p:spPr>
          <a:xfrm>
            <a:off x="221760" y="6338278"/>
            <a:ext cx="376115"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rtl="1"/>
            <a:fld id="{1A1518C2-62E5-F446-8E1A-0BEBFDA5EF4D}" type="slidenum">
              <a:rPr lang="en-US" smtClean="0">
                <a:solidFill>
                  <a:schemeClr val="bg1"/>
                </a:solidFill>
              </a:rPr>
              <a:pPr algn="l" rtl="1"/>
              <a:t>‹#›</a:t>
            </a:fld>
            <a:endParaRPr lang="en-US" dirty="0">
              <a:solidFill>
                <a:schemeClr val="bg1"/>
              </a:solidFill>
            </a:endParaRPr>
          </a:p>
        </p:txBody>
      </p:sp>
      <p:sp>
        <p:nvSpPr>
          <p:cNvPr id="38" name="Picture Placeholder 25">
            <a:extLst>
              <a:ext uri="{FF2B5EF4-FFF2-40B4-BE49-F238E27FC236}">
                <a16:creationId xmlns:a16="http://schemas.microsoft.com/office/drawing/2014/main" id="{CC81B5DE-1C2C-E54B-BA53-67E42F6FAE82}"/>
              </a:ext>
            </a:extLst>
          </p:cNvPr>
          <p:cNvSpPr>
            <a:spLocks noGrp="1"/>
          </p:cNvSpPr>
          <p:nvPr>
            <p:ph type="pic" sz="quarter" idx="17"/>
          </p:nvPr>
        </p:nvSpPr>
        <p:spPr>
          <a:xfrm>
            <a:off x="221760" y="2069644"/>
            <a:ext cx="6206488" cy="3979019"/>
          </a:xfrm>
        </p:spPr>
        <p:txBody>
          <a:bodyPr/>
          <a:lstStyle/>
          <a:p>
            <a:pPr marL="171450" indent="-171450" algn="r" defTabSz="685800" rtl="1" eaLnBrk="1" latinLnBrk="0" hangingPunct="1">
              <a:lnSpc>
                <a:spcPct val="90000"/>
              </a:lnSpc>
              <a:spcBef>
                <a:spcPts val="750"/>
              </a:spcBef>
              <a:buFont typeface="Arial" panose="020B0604020202020204" pitchFamily="34" charset="0"/>
              <a:buChar char="•"/>
            </a:pPr>
            <a:endParaRPr lang="en-US"/>
          </a:p>
        </p:txBody>
      </p:sp>
      <p:sp>
        <p:nvSpPr>
          <p:cNvPr id="43" name="Text Placeholder 41">
            <a:extLst>
              <a:ext uri="{FF2B5EF4-FFF2-40B4-BE49-F238E27FC236}">
                <a16:creationId xmlns:a16="http://schemas.microsoft.com/office/drawing/2014/main" id="{8633BD27-B62A-B745-A9DD-F0A8322A0BF9}"/>
              </a:ext>
            </a:extLst>
          </p:cNvPr>
          <p:cNvSpPr>
            <a:spLocks noGrp="1"/>
          </p:cNvSpPr>
          <p:nvPr>
            <p:ph type="body" sz="quarter" idx="19" hasCustomPrompt="1"/>
          </p:nvPr>
        </p:nvSpPr>
        <p:spPr>
          <a:xfrm>
            <a:off x="6791570" y="2069644"/>
            <a:ext cx="2024063" cy="3979019"/>
          </a:xfrm>
        </p:spPr>
        <p:txBody>
          <a:bodyPr/>
          <a:lstStyle>
            <a:lvl1pPr marL="0" indent="0" algn="r" rtl="1">
              <a:buNone/>
              <a:defRPr sz="1800">
                <a:solidFill>
                  <a:schemeClr val="bg1"/>
                </a:solidFill>
              </a:defRPr>
            </a:lvl1pPr>
          </a:lstStyle>
          <a:p>
            <a:pPr lvl="0"/>
            <a:r>
              <a:rPr lang="he-IL" dirty="0"/>
              <a:t>תוכן</a:t>
            </a:r>
            <a:endParaRPr lang="en-US" dirty="0"/>
          </a:p>
        </p:txBody>
      </p:sp>
      <p:sp>
        <p:nvSpPr>
          <p:cNvPr id="44" name="Text Placeholder 41">
            <a:extLst>
              <a:ext uri="{FF2B5EF4-FFF2-40B4-BE49-F238E27FC236}">
                <a16:creationId xmlns:a16="http://schemas.microsoft.com/office/drawing/2014/main" id="{C25C860E-41AB-E149-B38F-752594CC63BF}"/>
              </a:ext>
            </a:extLst>
          </p:cNvPr>
          <p:cNvSpPr>
            <a:spLocks noGrp="1"/>
          </p:cNvSpPr>
          <p:nvPr>
            <p:ph type="body" sz="quarter" idx="20" hasCustomPrompt="1"/>
          </p:nvPr>
        </p:nvSpPr>
        <p:spPr>
          <a:xfrm>
            <a:off x="221760" y="1325290"/>
            <a:ext cx="8593994" cy="526957"/>
          </a:xfrm>
        </p:spPr>
        <p:txBody>
          <a:bodyPr anchor="t" anchorCtr="0">
            <a:noAutofit/>
          </a:bodyPr>
          <a:lstStyle>
            <a:lvl1pPr marL="0" indent="0" algn="r" rtl="1">
              <a:buNone/>
              <a:defRPr sz="3200" b="1">
                <a:solidFill>
                  <a:schemeClr val="accent6"/>
                </a:solidFill>
              </a:defRPr>
            </a:lvl1pPr>
          </a:lstStyle>
          <a:p>
            <a:pPr lvl="0"/>
            <a:r>
              <a:rPr lang="he-IL" dirty="0"/>
              <a:t>כותרת ראשית</a:t>
            </a:r>
            <a:endParaRPr lang="en-US" dirty="0"/>
          </a:p>
        </p:txBody>
      </p:sp>
      <p:sp>
        <p:nvSpPr>
          <p:cNvPr id="53" name="Text Placeholder 41">
            <a:extLst>
              <a:ext uri="{FF2B5EF4-FFF2-40B4-BE49-F238E27FC236}">
                <a16:creationId xmlns:a16="http://schemas.microsoft.com/office/drawing/2014/main" id="{62EC46D5-6B8E-9A4F-AEE3-51613B550910}"/>
              </a:ext>
            </a:extLst>
          </p:cNvPr>
          <p:cNvSpPr>
            <a:spLocks noGrp="1"/>
          </p:cNvSpPr>
          <p:nvPr>
            <p:ph type="body" sz="quarter" idx="21" hasCustomPrompt="1"/>
          </p:nvPr>
        </p:nvSpPr>
        <p:spPr>
          <a:xfrm>
            <a:off x="6791570" y="6448635"/>
            <a:ext cx="2024063" cy="309562"/>
          </a:xfrm>
        </p:spPr>
        <p:txBody>
          <a:bodyPr>
            <a:noAutofit/>
          </a:bodyPr>
          <a:lstStyle>
            <a:lvl1pPr marL="0" indent="0" algn="r" rtl="1">
              <a:buNone/>
              <a:defRPr sz="1200">
                <a:solidFill>
                  <a:schemeClr val="bg1"/>
                </a:solidFill>
              </a:defRPr>
            </a:lvl1pPr>
          </a:lstStyle>
          <a:p>
            <a:pPr lvl="0"/>
            <a:r>
              <a:rPr lang="he-IL" dirty="0"/>
              <a:t>שם המצגת</a:t>
            </a:r>
            <a:endParaRPr lang="en-US" dirty="0"/>
          </a:p>
        </p:txBody>
      </p:sp>
      <p:sp>
        <p:nvSpPr>
          <p:cNvPr id="54" name="Text Placeholder 41">
            <a:extLst>
              <a:ext uri="{FF2B5EF4-FFF2-40B4-BE49-F238E27FC236}">
                <a16:creationId xmlns:a16="http://schemas.microsoft.com/office/drawing/2014/main" id="{78343A22-4076-5445-8D86-F4E500890891}"/>
              </a:ext>
            </a:extLst>
          </p:cNvPr>
          <p:cNvSpPr>
            <a:spLocks noGrp="1"/>
          </p:cNvSpPr>
          <p:nvPr>
            <p:ph type="body" sz="quarter" idx="22" hasCustomPrompt="1"/>
          </p:nvPr>
        </p:nvSpPr>
        <p:spPr>
          <a:xfrm>
            <a:off x="4518696" y="6448635"/>
            <a:ext cx="2024063" cy="309562"/>
          </a:xfrm>
        </p:spPr>
        <p:txBody>
          <a:bodyPr>
            <a:noAutofit/>
          </a:bodyPr>
          <a:lstStyle>
            <a:lvl1pPr marL="0" indent="0" algn="r" rtl="1">
              <a:buNone/>
              <a:defRPr sz="1200">
                <a:solidFill>
                  <a:srgbClr val="888889"/>
                </a:solidFill>
              </a:defRPr>
            </a:lvl1pPr>
          </a:lstStyle>
          <a:p>
            <a:pPr lvl="0"/>
            <a:r>
              <a:rPr lang="he-IL" dirty="0"/>
              <a:t>שם הפרק</a:t>
            </a:r>
            <a:endParaRPr lang="en-US" dirty="0"/>
          </a:p>
        </p:txBody>
      </p:sp>
    </p:spTree>
    <p:extLst>
      <p:ext uri="{BB962C8B-B14F-4D97-AF65-F5344CB8AC3E}">
        <p14:creationId xmlns:p14="http://schemas.microsoft.com/office/powerpoint/2010/main" val="358665410"/>
      </p:ext>
    </p:extLst>
  </p:cSld>
  <p:clrMapOvr>
    <a:overrideClrMapping bg1="lt1" tx1="dk1" bg2="lt2" tx2="dk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6_טקסט בבולטים">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893DFFA2-19B3-B94A-B2BC-7FE8D9D40108}"/>
              </a:ext>
            </a:extLst>
          </p:cNvPr>
          <p:cNvCxnSpPr>
            <a:cxnSpLocks/>
          </p:cNvCxnSpPr>
          <p:nvPr userDrawn="1"/>
        </p:nvCxnSpPr>
        <p:spPr>
          <a:xfrm flipH="1">
            <a:off x="2243015" y="1852248"/>
            <a:ext cx="6517911"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9A977B9-670D-5C48-A13D-D91983F0E32A}"/>
              </a:ext>
            </a:extLst>
          </p:cNvPr>
          <p:cNvCxnSpPr>
            <a:cxnSpLocks/>
          </p:cNvCxnSpPr>
          <p:nvPr userDrawn="1"/>
        </p:nvCxnSpPr>
        <p:spPr>
          <a:xfrm flipH="1" flipV="1">
            <a:off x="2243015" y="6338278"/>
            <a:ext cx="6572620" cy="1563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44" name="Text Placeholder 41">
            <a:extLst>
              <a:ext uri="{FF2B5EF4-FFF2-40B4-BE49-F238E27FC236}">
                <a16:creationId xmlns:a16="http://schemas.microsoft.com/office/drawing/2014/main" id="{C25C860E-41AB-E149-B38F-752594CC63BF}"/>
              </a:ext>
            </a:extLst>
          </p:cNvPr>
          <p:cNvSpPr>
            <a:spLocks noGrp="1"/>
          </p:cNvSpPr>
          <p:nvPr>
            <p:ph type="body" sz="quarter" idx="20" hasCustomPrompt="1"/>
          </p:nvPr>
        </p:nvSpPr>
        <p:spPr>
          <a:xfrm>
            <a:off x="2243015" y="1435270"/>
            <a:ext cx="6517910" cy="416978"/>
          </a:xfrm>
        </p:spPr>
        <p:txBody>
          <a:bodyPr lIns="144000" rIns="0" anchor="ctr" anchorCtr="0">
            <a:noAutofit/>
          </a:bodyPr>
          <a:lstStyle>
            <a:lvl1pPr marL="0" indent="0" algn="r" rtl="1">
              <a:buNone/>
              <a:defRPr sz="3200" b="1">
                <a:ln>
                  <a:noFill/>
                </a:ln>
                <a:solidFill>
                  <a:schemeClr val="accent6"/>
                </a:solidFill>
              </a:defRPr>
            </a:lvl1pPr>
          </a:lstStyle>
          <a:p>
            <a:pPr lvl="0"/>
            <a:r>
              <a:rPr lang="he-IL" dirty="0"/>
              <a:t>כותרת ראשית</a:t>
            </a:r>
            <a:endParaRPr lang="en-US" dirty="0"/>
          </a:p>
        </p:txBody>
      </p:sp>
      <p:pic>
        <p:nvPicPr>
          <p:cNvPr id="2" name="Picture 1">
            <a:extLst>
              <a:ext uri="{FF2B5EF4-FFF2-40B4-BE49-F238E27FC236}">
                <a16:creationId xmlns:a16="http://schemas.microsoft.com/office/drawing/2014/main" id="{29BB7326-AC9B-6F47-8425-78FEF0F3647A}"/>
              </a:ext>
            </a:extLst>
          </p:cNvPr>
          <p:cNvPicPr>
            <a:picLocks noChangeAspect="1"/>
          </p:cNvPicPr>
          <p:nvPr userDrawn="1"/>
        </p:nvPicPr>
        <p:blipFill>
          <a:blip r:embed="rId3"/>
          <a:stretch>
            <a:fillRect/>
          </a:stretch>
        </p:blipFill>
        <p:spPr>
          <a:xfrm rot="12995213">
            <a:off x="-1238084" y="3903287"/>
            <a:ext cx="3649921" cy="2710992"/>
          </a:xfrm>
          <a:prstGeom prst="rect">
            <a:avLst/>
          </a:prstGeom>
        </p:spPr>
      </p:pic>
      <p:sp>
        <p:nvSpPr>
          <p:cNvPr id="10" name="Text Placeholder 9">
            <a:extLst>
              <a:ext uri="{FF2B5EF4-FFF2-40B4-BE49-F238E27FC236}">
                <a16:creationId xmlns:a16="http://schemas.microsoft.com/office/drawing/2014/main" id="{EA03F7C5-C7B7-FF46-A642-EC18D57A05CD}"/>
              </a:ext>
            </a:extLst>
          </p:cNvPr>
          <p:cNvSpPr>
            <a:spLocks noGrp="1"/>
          </p:cNvSpPr>
          <p:nvPr>
            <p:ph type="body" sz="quarter" idx="23" hasCustomPrompt="1"/>
          </p:nvPr>
        </p:nvSpPr>
        <p:spPr>
          <a:xfrm>
            <a:off x="2243015" y="2048105"/>
            <a:ext cx="6553202" cy="3892550"/>
          </a:xfrm>
        </p:spPr>
        <p:txBody>
          <a:bodyPr/>
          <a:lstStyle>
            <a:lvl1pPr marL="0" indent="0" algn="r" rtl="1">
              <a:lnSpc>
                <a:spcPct val="150000"/>
              </a:lnSpc>
              <a:buClr>
                <a:schemeClr val="bg1"/>
              </a:buClr>
              <a:buNone/>
              <a:defRPr>
                <a:solidFill>
                  <a:schemeClr val="bg1"/>
                </a:solidFill>
              </a:defRPr>
            </a:lvl1pPr>
            <a:lvl2pPr algn="r" rtl="1">
              <a:defRPr/>
            </a:lvl2pPr>
          </a:lstStyle>
          <a:p>
            <a:pPr lvl="0"/>
            <a:r>
              <a:rPr lang="he-IL" dirty="0"/>
              <a:t>טקסט בבולטים</a:t>
            </a:r>
          </a:p>
          <a:p>
            <a:pPr lvl="0"/>
            <a:endParaRPr lang="en-US" dirty="0"/>
          </a:p>
          <a:p>
            <a:pPr lvl="1"/>
            <a:endParaRPr lang="en-US" dirty="0"/>
          </a:p>
        </p:txBody>
      </p:sp>
      <p:sp>
        <p:nvSpPr>
          <p:cNvPr id="28" name="Text Placeholder 41">
            <a:extLst>
              <a:ext uri="{FF2B5EF4-FFF2-40B4-BE49-F238E27FC236}">
                <a16:creationId xmlns:a16="http://schemas.microsoft.com/office/drawing/2014/main" id="{80351F07-372C-964D-9122-8DE7F4711F92}"/>
              </a:ext>
            </a:extLst>
          </p:cNvPr>
          <p:cNvSpPr>
            <a:spLocks noGrp="1"/>
          </p:cNvSpPr>
          <p:nvPr>
            <p:ph type="body" sz="quarter" idx="21" hasCustomPrompt="1"/>
          </p:nvPr>
        </p:nvSpPr>
        <p:spPr>
          <a:xfrm>
            <a:off x="6791572" y="6448635"/>
            <a:ext cx="2024063" cy="309562"/>
          </a:xfrm>
        </p:spPr>
        <p:txBody>
          <a:bodyPr>
            <a:noAutofit/>
          </a:bodyPr>
          <a:lstStyle>
            <a:lvl1pPr marL="0" indent="0" algn="r" rtl="1">
              <a:buNone/>
              <a:defRPr sz="1200">
                <a:solidFill>
                  <a:schemeClr val="bg1"/>
                </a:solidFill>
              </a:defRPr>
            </a:lvl1pPr>
          </a:lstStyle>
          <a:p>
            <a:pPr lvl="0"/>
            <a:r>
              <a:rPr lang="he-IL" dirty="0"/>
              <a:t>שם המצגת</a:t>
            </a:r>
            <a:endParaRPr lang="en-US" dirty="0"/>
          </a:p>
        </p:txBody>
      </p:sp>
      <p:sp>
        <p:nvSpPr>
          <p:cNvPr id="29" name="Text Placeholder 41">
            <a:extLst>
              <a:ext uri="{FF2B5EF4-FFF2-40B4-BE49-F238E27FC236}">
                <a16:creationId xmlns:a16="http://schemas.microsoft.com/office/drawing/2014/main" id="{1D7F99A5-4E69-5D44-986E-B4E5F8A6180C}"/>
              </a:ext>
            </a:extLst>
          </p:cNvPr>
          <p:cNvSpPr>
            <a:spLocks noGrp="1"/>
          </p:cNvSpPr>
          <p:nvPr>
            <p:ph type="body" sz="quarter" idx="22" hasCustomPrompt="1"/>
          </p:nvPr>
        </p:nvSpPr>
        <p:spPr>
          <a:xfrm>
            <a:off x="4518696" y="6448635"/>
            <a:ext cx="2024063" cy="309562"/>
          </a:xfrm>
        </p:spPr>
        <p:txBody>
          <a:bodyPr>
            <a:noAutofit/>
          </a:bodyPr>
          <a:lstStyle>
            <a:lvl1pPr marL="0" indent="0" algn="r" rtl="1">
              <a:buNone/>
              <a:defRPr sz="1200">
                <a:solidFill>
                  <a:srgbClr val="888889"/>
                </a:solidFill>
              </a:defRPr>
            </a:lvl1pPr>
          </a:lstStyle>
          <a:p>
            <a:pPr lvl="0"/>
            <a:r>
              <a:rPr lang="he-IL" dirty="0"/>
              <a:t>שם הפרק</a:t>
            </a:r>
            <a:endParaRPr lang="en-US" dirty="0"/>
          </a:p>
        </p:txBody>
      </p:sp>
      <p:sp>
        <p:nvSpPr>
          <p:cNvPr id="30" name="Slide Number Placeholder 5">
            <a:extLst>
              <a:ext uri="{FF2B5EF4-FFF2-40B4-BE49-F238E27FC236}">
                <a16:creationId xmlns:a16="http://schemas.microsoft.com/office/drawing/2014/main" id="{5149E7CF-DC26-F34D-AC3F-5C45C9BEC057}"/>
              </a:ext>
            </a:extLst>
          </p:cNvPr>
          <p:cNvSpPr txBox="1">
            <a:spLocks/>
          </p:cNvSpPr>
          <p:nvPr userDrawn="1"/>
        </p:nvSpPr>
        <p:spPr>
          <a:xfrm>
            <a:off x="221760" y="6338278"/>
            <a:ext cx="376115"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rtl="1"/>
            <a:fld id="{1A1518C2-62E5-F446-8E1A-0BEBFDA5EF4D}" type="slidenum">
              <a:rPr lang="en-US" smtClean="0">
                <a:solidFill>
                  <a:schemeClr val="bg1"/>
                </a:solidFill>
              </a:rPr>
              <a:pPr algn="l" rtl="1"/>
              <a:t>‹#›</a:t>
            </a:fld>
            <a:endParaRPr lang="en-US" dirty="0">
              <a:solidFill>
                <a:schemeClr val="bg1"/>
              </a:solidFill>
            </a:endParaRPr>
          </a:p>
        </p:txBody>
      </p:sp>
    </p:spTree>
    <p:extLst>
      <p:ext uri="{BB962C8B-B14F-4D97-AF65-F5344CB8AC3E}">
        <p14:creationId xmlns:p14="http://schemas.microsoft.com/office/powerpoint/2010/main" val="2294352013"/>
      </p:ext>
    </p:extLst>
  </p:cSld>
  <p:clrMapOvr>
    <a:overrideClrMapping bg1="lt1" tx1="dk1" bg2="lt2" tx2="dk2" accent1="accent1" accent2="accent2" accent3="accent3" accent4="accent4" accent5="accent5" accent6="accent6" hlink="hlink" folHlink="folHlink"/>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7_טקסט בבולטים">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893DFFA2-19B3-B94A-B2BC-7FE8D9D40108}"/>
              </a:ext>
            </a:extLst>
          </p:cNvPr>
          <p:cNvCxnSpPr>
            <a:cxnSpLocks/>
          </p:cNvCxnSpPr>
          <p:nvPr userDrawn="1"/>
        </p:nvCxnSpPr>
        <p:spPr>
          <a:xfrm flipH="1">
            <a:off x="2243015" y="1852248"/>
            <a:ext cx="6517911"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9A977B9-670D-5C48-A13D-D91983F0E32A}"/>
              </a:ext>
            </a:extLst>
          </p:cNvPr>
          <p:cNvCxnSpPr>
            <a:cxnSpLocks/>
          </p:cNvCxnSpPr>
          <p:nvPr userDrawn="1"/>
        </p:nvCxnSpPr>
        <p:spPr>
          <a:xfrm flipH="1" flipV="1">
            <a:off x="2243015" y="6338278"/>
            <a:ext cx="6572620" cy="1563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44" name="Text Placeholder 41">
            <a:extLst>
              <a:ext uri="{FF2B5EF4-FFF2-40B4-BE49-F238E27FC236}">
                <a16:creationId xmlns:a16="http://schemas.microsoft.com/office/drawing/2014/main" id="{C25C860E-41AB-E149-B38F-752594CC63BF}"/>
              </a:ext>
            </a:extLst>
          </p:cNvPr>
          <p:cNvSpPr>
            <a:spLocks noGrp="1"/>
          </p:cNvSpPr>
          <p:nvPr>
            <p:ph type="body" sz="quarter" idx="20" hasCustomPrompt="1"/>
          </p:nvPr>
        </p:nvSpPr>
        <p:spPr>
          <a:xfrm>
            <a:off x="2243015" y="1435270"/>
            <a:ext cx="6517910" cy="416978"/>
          </a:xfrm>
        </p:spPr>
        <p:txBody>
          <a:bodyPr lIns="144000" rIns="0" anchor="ctr" anchorCtr="0">
            <a:noAutofit/>
          </a:bodyPr>
          <a:lstStyle>
            <a:lvl1pPr marL="0" indent="0" algn="r" rtl="1">
              <a:buNone/>
              <a:defRPr sz="3200" b="1">
                <a:solidFill>
                  <a:schemeClr val="accent6"/>
                </a:solidFill>
              </a:defRPr>
            </a:lvl1pPr>
          </a:lstStyle>
          <a:p>
            <a:pPr lvl="0"/>
            <a:r>
              <a:rPr lang="he-IL" dirty="0"/>
              <a:t>כותרת ראשית</a:t>
            </a:r>
            <a:endParaRPr lang="en-US" dirty="0"/>
          </a:p>
        </p:txBody>
      </p:sp>
      <p:sp>
        <p:nvSpPr>
          <p:cNvPr id="10" name="Text Placeholder 9">
            <a:extLst>
              <a:ext uri="{FF2B5EF4-FFF2-40B4-BE49-F238E27FC236}">
                <a16:creationId xmlns:a16="http://schemas.microsoft.com/office/drawing/2014/main" id="{EA03F7C5-C7B7-FF46-A642-EC18D57A05CD}"/>
              </a:ext>
            </a:extLst>
          </p:cNvPr>
          <p:cNvSpPr>
            <a:spLocks noGrp="1"/>
          </p:cNvSpPr>
          <p:nvPr>
            <p:ph type="body" sz="quarter" idx="23" hasCustomPrompt="1"/>
          </p:nvPr>
        </p:nvSpPr>
        <p:spPr>
          <a:xfrm>
            <a:off x="2243015" y="2048105"/>
            <a:ext cx="6553202" cy="3892550"/>
          </a:xfrm>
        </p:spPr>
        <p:txBody>
          <a:bodyPr/>
          <a:lstStyle>
            <a:lvl1pPr algn="r" rtl="1">
              <a:lnSpc>
                <a:spcPct val="150000"/>
              </a:lnSpc>
              <a:buClr>
                <a:schemeClr val="bg1"/>
              </a:buClr>
              <a:defRPr>
                <a:solidFill>
                  <a:schemeClr val="bg1"/>
                </a:solidFill>
              </a:defRPr>
            </a:lvl1pPr>
            <a:lvl2pPr algn="r" rtl="1">
              <a:defRPr/>
            </a:lvl2pPr>
          </a:lstStyle>
          <a:p>
            <a:pPr lvl="0"/>
            <a:r>
              <a:rPr lang="he-IL" dirty="0"/>
              <a:t>טקסט בבולטים</a:t>
            </a:r>
          </a:p>
          <a:p>
            <a:pPr lvl="0"/>
            <a:endParaRPr lang="en-US" dirty="0"/>
          </a:p>
          <a:p>
            <a:pPr lvl="1"/>
            <a:endParaRPr lang="en-US" dirty="0"/>
          </a:p>
        </p:txBody>
      </p:sp>
      <p:sp>
        <p:nvSpPr>
          <p:cNvPr id="28" name="Text Placeholder 41">
            <a:extLst>
              <a:ext uri="{FF2B5EF4-FFF2-40B4-BE49-F238E27FC236}">
                <a16:creationId xmlns:a16="http://schemas.microsoft.com/office/drawing/2014/main" id="{80351F07-372C-964D-9122-8DE7F4711F92}"/>
              </a:ext>
            </a:extLst>
          </p:cNvPr>
          <p:cNvSpPr>
            <a:spLocks noGrp="1"/>
          </p:cNvSpPr>
          <p:nvPr>
            <p:ph type="body" sz="quarter" idx="21" hasCustomPrompt="1"/>
          </p:nvPr>
        </p:nvSpPr>
        <p:spPr>
          <a:xfrm>
            <a:off x="6791572" y="6448635"/>
            <a:ext cx="2024063" cy="309562"/>
          </a:xfrm>
        </p:spPr>
        <p:txBody>
          <a:bodyPr>
            <a:noAutofit/>
          </a:bodyPr>
          <a:lstStyle>
            <a:lvl1pPr marL="0" indent="0" algn="r" rtl="1">
              <a:buNone/>
              <a:defRPr sz="1200">
                <a:solidFill>
                  <a:schemeClr val="bg1"/>
                </a:solidFill>
              </a:defRPr>
            </a:lvl1pPr>
          </a:lstStyle>
          <a:p>
            <a:pPr lvl="0"/>
            <a:r>
              <a:rPr lang="he-IL" dirty="0"/>
              <a:t>שם המצגת</a:t>
            </a:r>
            <a:endParaRPr lang="en-US" dirty="0"/>
          </a:p>
        </p:txBody>
      </p:sp>
      <p:sp>
        <p:nvSpPr>
          <p:cNvPr id="29" name="Text Placeholder 41">
            <a:extLst>
              <a:ext uri="{FF2B5EF4-FFF2-40B4-BE49-F238E27FC236}">
                <a16:creationId xmlns:a16="http://schemas.microsoft.com/office/drawing/2014/main" id="{1D7F99A5-4E69-5D44-986E-B4E5F8A6180C}"/>
              </a:ext>
            </a:extLst>
          </p:cNvPr>
          <p:cNvSpPr>
            <a:spLocks noGrp="1"/>
          </p:cNvSpPr>
          <p:nvPr>
            <p:ph type="body" sz="quarter" idx="22" hasCustomPrompt="1"/>
          </p:nvPr>
        </p:nvSpPr>
        <p:spPr>
          <a:xfrm>
            <a:off x="4518696" y="6448635"/>
            <a:ext cx="2024063" cy="309562"/>
          </a:xfrm>
        </p:spPr>
        <p:txBody>
          <a:bodyPr>
            <a:noAutofit/>
          </a:bodyPr>
          <a:lstStyle>
            <a:lvl1pPr marL="0" indent="0" algn="r" rtl="1">
              <a:buNone/>
              <a:defRPr sz="1200">
                <a:solidFill>
                  <a:srgbClr val="888889"/>
                </a:solidFill>
              </a:defRPr>
            </a:lvl1pPr>
          </a:lstStyle>
          <a:p>
            <a:pPr lvl="0"/>
            <a:r>
              <a:rPr lang="he-IL" dirty="0"/>
              <a:t>שם הפרק</a:t>
            </a:r>
            <a:endParaRPr lang="en-US" dirty="0"/>
          </a:p>
        </p:txBody>
      </p:sp>
      <p:sp>
        <p:nvSpPr>
          <p:cNvPr id="30" name="Slide Number Placeholder 5">
            <a:extLst>
              <a:ext uri="{FF2B5EF4-FFF2-40B4-BE49-F238E27FC236}">
                <a16:creationId xmlns:a16="http://schemas.microsoft.com/office/drawing/2014/main" id="{5149E7CF-DC26-F34D-AC3F-5C45C9BEC057}"/>
              </a:ext>
            </a:extLst>
          </p:cNvPr>
          <p:cNvSpPr txBox="1">
            <a:spLocks/>
          </p:cNvSpPr>
          <p:nvPr userDrawn="1"/>
        </p:nvSpPr>
        <p:spPr>
          <a:xfrm>
            <a:off x="221760" y="6338278"/>
            <a:ext cx="376115"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rtl="1"/>
            <a:fld id="{1A1518C2-62E5-F446-8E1A-0BEBFDA5EF4D}" type="slidenum">
              <a:rPr lang="en-US" smtClean="0">
                <a:solidFill>
                  <a:schemeClr val="bg1"/>
                </a:solidFill>
              </a:rPr>
              <a:pPr algn="l" rtl="1"/>
              <a:t>‹#›</a:t>
            </a:fld>
            <a:endParaRPr lang="en-US" dirty="0">
              <a:solidFill>
                <a:schemeClr val="bg1"/>
              </a:solidFill>
            </a:endParaRPr>
          </a:p>
        </p:txBody>
      </p:sp>
      <p:pic>
        <p:nvPicPr>
          <p:cNvPr id="2" name="Picture 1">
            <a:extLst>
              <a:ext uri="{FF2B5EF4-FFF2-40B4-BE49-F238E27FC236}">
                <a16:creationId xmlns:a16="http://schemas.microsoft.com/office/drawing/2014/main" id="{FA05133F-BB96-2D4E-90A2-8011725DA14A}"/>
              </a:ext>
            </a:extLst>
          </p:cNvPr>
          <p:cNvPicPr>
            <a:picLocks noChangeAspect="1"/>
          </p:cNvPicPr>
          <p:nvPr userDrawn="1"/>
        </p:nvPicPr>
        <p:blipFill>
          <a:blip r:embed="rId3"/>
          <a:stretch>
            <a:fillRect/>
          </a:stretch>
        </p:blipFill>
        <p:spPr>
          <a:xfrm>
            <a:off x="-272141" y="3634295"/>
            <a:ext cx="3467100" cy="3454400"/>
          </a:xfrm>
          <a:prstGeom prst="rect">
            <a:avLst/>
          </a:prstGeom>
        </p:spPr>
      </p:pic>
    </p:spTree>
    <p:extLst>
      <p:ext uri="{BB962C8B-B14F-4D97-AF65-F5344CB8AC3E}">
        <p14:creationId xmlns:p14="http://schemas.microsoft.com/office/powerpoint/2010/main" val="1862372"/>
      </p:ext>
    </p:extLst>
  </p:cSld>
  <p:clrMapOvr>
    <a:overrideClrMapping bg1="lt1" tx1="dk1" bg2="lt2" tx2="dk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_פרח_טקסט בבולטים">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893DFFA2-19B3-B94A-B2BC-7FE8D9D40108}"/>
              </a:ext>
            </a:extLst>
          </p:cNvPr>
          <p:cNvCxnSpPr>
            <a:cxnSpLocks/>
          </p:cNvCxnSpPr>
          <p:nvPr userDrawn="1"/>
        </p:nvCxnSpPr>
        <p:spPr>
          <a:xfrm flipH="1">
            <a:off x="2243015" y="1852248"/>
            <a:ext cx="6517911"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9A977B9-670D-5C48-A13D-D91983F0E32A}"/>
              </a:ext>
            </a:extLst>
          </p:cNvPr>
          <p:cNvCxnSpPr>
            <a:cxnSpLocks/>
          </p:cNvCxnSpPr>
          <p:nvPr userDrawn="1"/>
        </p:nvCxnSpPr>
        <p:spPr>
          <a:xfrm flipH="1" flipV="1">
            <a:off x="2243015" y="6338278"/>
            <a:ext cx="6572620" cy="1563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44" name="Text Placeholder 41">
            <a:extLst>
              <a:ext uri="{FF2B5EF4-FFF2-40B4-BE49-F238E27FC236}">
                <a16:creationId xmlns:a16="http://schemas.microsoft.com/office/drawing/2014/main" id="{C25C860E-41AB-E149-B38F-752594CC63BF}"/>
              </a:ext>
            </a:extLst>
          </p:cNvPr>
          <p:cNvSpPr>
            <a:spLocks noGrp="1"/>
          </p:cNvSpPr>
          <p:nvPr>
            <p:ph type="body" sz="quarter" idx="20" hasCustomPrompt="1"/>
          </p:nvPr>
        </p:nvSpPr>
        <p:spPr>
          <a:xfrm>
            <a:off x="2243015" y="1435270"/>
            <a:ext cx="6517910" cy="416978"/>
          </a:xfrm>
        </p:spPr>
        <p:txBody>
          <a:bodyPr lIns="144000" rIns="0" anchor="ctr" anchorCtr="0">
            <a:noAutofit/>
          </a:bodyPr>
          <a:lstStyle>
            <a:lvl1pPr marL="0" indent="0" algn="r" rtl="1">
              <a:buNone/>
              <a:defRPr sz="3200" b="1">
                <a:solidFill>
                  <a:schemeClr val="accent6"/>
                </a:solidFill>
              </a:defRPr>
            </a:lvl1pPr>
          </a:lstStyle>
          <a:p>
            <a:pPr lvl="0"/>
            <a:r>
              <a:rPr lang="he-IL" dirty="0"/>
              <a:t>כותרת ראשית</a:t>
            </a:r>
            <a:endParaRPr lang="en-US" dirty="0"/>
          </a:p>
        </p:txBody>
      </p:sp>
      <p:sp>
        <p:nvSpPr>
          <p:cNvPr id="10" name="Text Placeholder 9">
            <a:extLst>
              <a:ext uri="{FF2B5EF4-FFF2-40B4-BE49-F238E27FC236}">
                <a16:creationId xmlns:a16="http://schemas.microsoft.com/office/drawing/2014/main" id="{EA03F7C5-C7B7-FF46-A642-EC18D57A05CD}"/>
              </a:ext>
            </a:extLst>
          </p:cNvPr>
          <p:cNvSpPr>
            <a:spLocks noGrp="1"/>
          </p:cNvSpPr>
          <p:nvPr>
            <p:ph type="body" sz="quarter" idx="23" hasCustomPrompt="1"/>
          </p:nvPr>
        </p:nvSpPr>
        <p:spPr>
          <a:xfrm>
            <a:off x="2243015" y="2048105"/>
            <a:ext cx="6553202" cy="3892550"/>
          </a:xfrm>
        </p:spPr>
        <p:txBody>
          <a:bodyPr/>
          <a:lstStyle>
            <a:lvl1pPr algn="r" rtl="1">
              <a:lnSpc>
                <a:spcPct val="150000"/>
              </a:lnSpc>
              <a:buClr>
                <a:schemeClr val="bg1"/>
              </a:buClr>
              <a:defRPr>
                <a:solidFill>
                  <a:schemeClr val="bg1"/>
                </a:solidFill>
              </a:defRPr>
            </a:lvl1pPr>
            <a:lvl2pPr algn="r" rtl="1">
              <a:defRPr/>
            </a:lvl2pPr>
          </a:lstStyle>
          <a:p>
            <a:pPr lvl="0"/>
            <a:r>
              <a:rPr lang="he-IL" dirty="0"/>
              <a:t>טקסט בבולטים</a:t>
            </a:r>
          </a:p>
          <a:p>
            <a:pPr lvl="0"/>
            <a:endParaRPr lang="en-US" dirty="0"/>
          </a:p>
          <a:p>
            <a:pPr lvl="1"/>
            <a:endParaRPr lang="en-US" dirty="0"/>
          </a:p>
        </p:txBody>
      </p:sp>
      <p:sp>
        <p:nvSpPr>
          <p:cNvPr id="28" name="Text Placeholder 41">
            <a:extLst>
              <a:ext uri="{FF2B5EF4-FFF2-40B4-BE49-F238E27FC236}">
                <a16:creationId xmlns:a16="http://schemas.microsoft.com/office/drawing/2014/main" id="{80351F07-372C-964D-9122-8DE7F4711F92}"/>
              </a:ext>
            </a:extLst>
          </p:cNvPr>
          <p:cNvSpPr>
            <a:spLocks noGrp="1"/>
          </p:cNvSpPr>
          <p:nvPr>
            <p:ph type="body" sz="quarter" idx="21" hasCustomPrompt="1"/>
          </p:nvPr>
        </p:nvSpPr>
        <p:spPr>
          <a:xfrm>
            <a:off x="6791572" y="6448635"/>
            <a:ext cx="2024063" cy="309562"/>
          </a:xfrm>
        </p:spPr>
        <p:txBody>
          <a:bodyPr>
            <a:noAutofit/>
          </a:bodyPr>
          <a:lstStyle>
            <a:lvl1pPr marL="0" indent="0" algn="r" rtl="1">
              <a:buNone/>
              <a:defRPr sz="1200">
                <a:solidFill>
                  <a:schemeClr val="bg1"/>
                </a:solidFill>
              </a:defRPr>
            </a:lvl1pPr>
          </a:lstStyle>
          <a:p>
            <a:pPr lvl="0"/>
            <a:r>
              <a:rPr lang="he-IL" dirty="0"/>
              <a:t>שם המצגת</a:t>
            </a:r>
            <a:endParaRPr lang="en-US" dirty="0"/>
          </a:p>
        </p:txBody>
      </p:sp>
      <p:sp>
        <p:nvSpPr>
          <p:cNvPr id="29" name="Text Placeholder 41">
            <a:extLst>
              <a:ext uri="{FF2B5EF4-FFF2-40B4-BE49-F238E27FC236}">
                <a16:creationId xmlns:a16="http://schemas.microsoft.com/office/drawing/2014/main" id="{1D7F99A5-4E69-5D44-986E-B4E5F8A6180C}"/>
              </a:ext>
            </a:extLst>
          </p:cNvPr>
          <p:cNvSpPr>
            <a:spLocks noGrp="1"/>
          </p:cNvSpPr>
          <p:nvPr>
            <p:ph type="body" sz="quarter" idx="22" hasCustomPrompt="1"/>
          </p:nvPr>
        </p:nvSpPr>
        <p:spPr>
          <a:xfrm>
            <a:off x="4518696" y="6448635"/>
            <a:ext cx="2024063" cy="309562"/>
          </a:xfrm>
        </p:spPr>
        <p:txBody>
          <a:bodyPr>
            <a:noAutofit/>
          </a:bodyPr>
          <a:lstStyle>
            <a:lvl1pPr marL="0" indent="0" algn="r" rtl="1">
              <a:buNone/>
              <a:defRPr sz="1200">
                <a:solidFill>
                  <a:srgbClr val="888889"/>
                </a:solidFill>
              </a:defRPr>
            </a:lvl1pPr>
          </a:lstStyle>
          <a:p>
            <a:pPr lvl="0"/>
            <a:r>
              <a:rPr lang="he-IL" dirty="0"/>
              <a:t>שם הפרק</a:t>
            </a:r>
            <a:endParaRPr lang="en-US" dirty="0"/>
          </a:p>
        </p:txBody>
      </p:sp>
      <p:pic>
        <p:nvPicPr>
          <p:cNvPr id="2" name="Picture 1">
            <a:extLst>
              <a:ext uri="{FF2B5EF4-FFF2-40B4-BE49-F238E27FC236}">
                <a16:creationId xmlns:a16="http://schemas.microsoft.com/office/drawing/2014/main" id="{059D9BD8-8FE5-374D-961B-9BB4DF54B954}"/>
              </a:ext>
            </a:extLst>
          </p:cNvPr>
          <p:cNvPicPr>
            <a:picLocks noChangeAspect="1"/>
          </p:cNvPicPr>
          <p:nvPr userDrawn="1"/>
        </p:nvPicPr>
        <p:blipFill>
          <a:blip r:embed="rId3"/>
          <a:stretch>
            <a:fillRect/>
          </a:stretch>
        </p:blipFill>
        <p:spPr>
          <a:xfrm>
            <a:off x="409817" y="4171884"/>
            <a:ext cx="2768600" cy="2794000"/>
          </a:xfrm>
          <a:prstGeom prst="rect">
            <a:avLst/>
          </a:prstGeom>
        </p:spPr>
      </p:pic>
      <p:sp>
        <p:nvSpPr>
          <p:cNvPr id="30" name="Slide Number Placeholder 5">
            <a:extLst>
              <a:ext uri="{FF2B5EF4-FFF2-40B4-BE49-F238E27FC236}">
                <a16:creationId xmlns:a16="http://schemas.microsoft.com/office/drawing/2014/main" id="{5149E7CF-DC26-F34D-AC3F-5C45C9BEC057}"/>
              </a:ext>
            </a:extLst>
          </p:cNvPr>
          <p:cNvSpPr txBox="1">
            <a:spLocks/>
          </p:cNvSpPr>
          <p:nvPr userDrawn="1"/>
        </p:nvSpPr>
        <p:spPr>
          <a:xfrm>
            <a:off x="221760" y="6338278"/>
            <a:ext cx="376115"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rtl="1"/>
            <a:fld id="{1A1518C2-62E5-F446-8E1A-0BEBFDA5EF4D}" type="slidenum">
              <a:rPr lang="en-US" smtClean="0">
                <a:solidFill>
                  <a:schemeClr val="bg1"/>
                </a:solidFill>
              </a:rPr>
              <a:pPr algn="l" rtl="1"/>
              <a:t>‹#›</a:t>
            </a:fld>
            <a:endParaRPr lang="en-US" dirty="0">
              <a:solidFill>
                <a:schemeClr val="bg1"/>
              </a:solidFill>
            </a:endParaRPr>
          </a:p>
        </p:txBody>
      </p:sp>
    </p:spTree>
    <p:extLst>
      <p:ext uri="{BB962C8B-B14F-4D97-AF65-F5344CB8AC3E}">
        <p14:creationId xmlns:p14="http://schemas.microsoft.com/office/powerpoint/2010/main" val="2578513476"/>
      </p:ext>
    </p:extLst>
  </p:cSld>
  <p:clrMapOvr>
    <a:overrideClrMapping bg1="lt1" tx1="dk1" bg2="lt2" tx2="dk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_ ינשוף טקסט בבולטים">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893DFFA2-19B3-B94A-B2BC-7FE8D9D40108}"/>
              </a:ext>
            </a:extLst>
          </p:cNvPr>
          <p:cNvCxnSpPr>
            <a:cxnSpLocks/>
          </p:cNvCxnSpPr>
          <p:nvPr userDrawn="1"/>
        </p:nvCxnSpPr>
        <p:spPr>
          <a:xfrm flipH="1">
            <a:off x="2243015" y="1852248"/>
            <a:ext cx="6517911"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9A977B9-670D-5C48-A13D-D91983F0E32A}"/>
              </a:ext>
            </a:extLst>
          </p:cNvPr>
          <p:cNvCxnSpPr>
            <a:cxnSpLocks/>
          </p:cNvCxnSpPr>
          <p:nvPr userDrawn="1"/>
        </p:nvCxnSpPr>
        <p:spPr>
          <a:xfrm flipH="1" flipV="1">
            <a:off x="2243015" y="6338278"/>
            <a:ext cx="6572620" cy="1563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44" name="Text Placeholder 41">
            <a:extLst>
              <a:ext uri="{FF2B5EF4-FFF2-40B4-BE49-F238E27FC236}">
                <a16:creationId xmlns:a16="http://schemas.microsoft.com/office/drawing/2014/main" id="{C25C860E-41AB-E149-B38F-752594CC63BF}"/>
              </a:ext>
            </a:extLst>
          </p:cNvPr>
          <p:cNvSpPr>
            <a:spLocks noGrp="1"/>
          </p:cNvSpPr>
          <p:nvPr>
            <p:ph type="body" sz="quarter" idx="20" hasCustomPrompt="1"/>
          </p:nvPr>
        </p:nvSpPr>
        <p:spPr>
          <a:xfrm>
            <a:off x="2243015" y="1435270"/>
            <a:ext cx="6517910" cy="416978"/>
          </a:xfrm>
        </p:spPr>
        <p:txBody>
          <a:bodyPr lIns="144000" rIns="0" anchor="ctr" anchorCtr="0">
            <a:noAutofit/>
          </a:bodyPr>
          <a:lstStyle>
            <a:lvl1pPr marL="0" indent="0" algn="r" rtl="1">
              <a:buNone/>
              <a:defRPr sz="3200" b="1">
                <a:solidFill>
                  <a:schemeClr val="accent6"/>
                </a:solidFill>
              </a:defRPr>
            </a:lvl1pPr>
          </a:lstStyle>
          <a:p>
            <a:pPr lvl="0"/>
            <a:r>
              <a:rPr lang="he-IL" dirty="0"/>
              <a:t>כותרת ראשית</a:t>
            </a:r>
            <a:endParaRPr lang="en-US" dirty="0"/>
          </a:p>
        </p:txBody>
      </p:sp>
      <p:sp>
        <p:nvSpPr>
          <p:cNvPr id="10" name="Text Placeholder 9">
            <a:extLst>
              <a:ext uri="{FF2B5EF4-FFF2-40B4-BE49-F238E27FC236}">
                <a16:creationId xmlns:a16="http://schemas.microsoft.com/office/drawing/2014/main" id="{EA03F7C5-C7B7-FF46-A642-EC18D57A05CD}"/>
              </a:ext>
            </a:extLst>
          </p:cNvPr>
          <p:cNvSpPr>
            <a:spLocks noGrp="1"/>
          </p:cNvSpPr>
          <p:nvPr>
            <p:ph type="body" sz="quarter" idx="23" hasCustomPrompt="1"/>
          </p:nvPr>
        </p:nvSpPr>
        <p:spPr>
          <a:xfrm>
            <a:off x="2243015" y="2048105"/>
            <a:ext cx="6553202" cy="3892550"/>
          </a:xfrm>
        </p:spPr>
        <p:txBody>
          <a:bodyPr/>
          <a:lstStyle>
            <a:lvl1pPr algn="r" rtl="1">
              <a:lnSpc>
                <a:spcPct val="150000"/>
              </a:lnSpc>
              <a:buClr>
                <a:schemeClr val="bg1"/>
              </a:buClr>
              <a:defRPr>
                <a:solidFill>
                  <a:schemeClr val="bg1"/>
                </a:solidFill>
              </a:defRPr>
            </a:lvl1pPr>
            <a:lvl2pPr algn="r" rtl="1">
              <a:defRPr/>
            </a:lvl2pPr>
          </a:lstStyle>
          <a:p>
            <a:pPr lvl="0"/>
            <a:r>
              <a:rPr lang="he-IL" dirty="0"/>
              <a:t>טקסט בבולטים</a:t>
            </a:r>
          </a:p>
          <a:p>
            <a:pPr lvl="0"/>
            <a:endParaRPr lang="en-US" dirty="0"/>
          </a:p>
          <a:p>
            <a:pPr lvl="1"/>
            <a:endParaRPr lang="en-US" dirty="0"/>
          </a:p>
        </p:txBody>
      </p:sp>
      <p:sp>
        <p:nvSpPr>
          <p:cNvPr id="28" name="Text Placeholder 41">
            <a:extLst>
              <a:ext uri="{FF2B5EF4-FFF2-40B4-BE49-F238E27FC236}">
                <a16:creationId xmlns:a16="http://schemas.microsoft.com/office/drawing/2014/main" id="{80351F07-372C-964D-9122-8DE7F4711F92}"/>
              </a:ext>
            </a:extLst>
          </p:cNvPr>
          <p:cNvSpPr>
            <a:spLocks noGrp="1"/>
          </p:cNvSpPr>
          <p:nvPr>
            <p:ph type="body" sz="quarter" idx="21" hasCustomPrompt="1"/>
          </p:nvPr>
        </p:nvSpPr>
        <p:spPr>
          <a:xfrm>
            <a:off x="6791572" y="6448635"/>
            <a:ext cx="2024063" cy="309562"/>
          </a:xfrm>
        </p:spPr>
        <p:txBody>
          <a:bodyPr>
            <a:noAutofit/>
          </a:bodyPr>
          <a:lstStyle>
            <a:lvl1pPr marL="0" indent="0" algn="r" rtl="1">
              <a:buNone/>
              <a:defRPr sz="1200">
                <a:solidFill>
                  <a:schemeClr val="bg1"/>
                </a:solidFill>
              </a:defRPr>
            </a:lvl1pPr>
          </a:lstStyle>
          <a:p>
            <a:pPr lvl="0"/>
            <a:r>
              <a:rPr lang="he-IL" dirty="0"/>
              <a:t>שם המצגת</a:t>
            </a:r>
            <a:endParaRPr lang="en-US" dirty="0"/>
          </a:p>
        </p:txBody>
      </p:sp>
      <p:sp>
        <p:nvSpPr>
          <p:cNvPr id="29" name="Text Placeholder 41">
            <a:extLst>
              <a:ext uri="{FF2B5EF4-FFF2-40B4-BE49-F238E27FC236}">
                <a16:creationId xmlns:a16="http://schemas.microsoft.com/office/drawing/2014/main" id="{1D7F99A5-4E69-5D44-986E-B4E5F8A6180C}"/>
              </a:ext>
            </a:extLst>
          </p:cNvPr>
          <p:cNvSpPr>
            <a:spLocks noGrp="1"/>
          </p:cNvSpPr>
          <p:nvPr>
            <p:ph type="body" sz="quarter" idx="22" hasCustomPrompt="1"/>
          </p:nvPr>
        </p:nvSpPr>
        <p:spPr>
          <a:xfrm>
            <a:off x="4518696" y="6448635"/>
            <a:ext cx="2024063" cy="309562"/>
          </a:xfrm>
        </p:spPr>
        <p:txBody>
          <a:bodyPr>
            <a:noAutofit/>
          </a:bodyPr>
          <a:lstStyle>
            <a:lvl1pPr marL="0" indent="0" algn="r" rtl="1">
              <a:buNone/>
              <a:defRPr sz="1200">
                <a:solidFill>
                  <a:srgbClr val="888889"/>
                </a:solidFill>
              </a:defRPr>
            </a:lvl1pPr>
          </a:lstStyle>
          <a:p>
            <a:pPr lvl="0"/>
            <a:r>
              <a:rPr lang="he-IL" dirty="0"/>
              <a:t>שם הפרק</a:t>
            </a:r>
            <a:endParaRPr lang="en-US" dirty="0"/>
          </a:p>
        </p:txBody>
      </p:sp>
      <p:sp>
        <p:nvSpPr>
          <p:cNvPr id="30" name="Slide Number Placeholder 5">
            <a:extLst>
              <a:ext uri="{FF2B5EF4-FFF2-40B4-BE49-F238E27FC236}">
                <a16:creationId xmlns:a16="http://schemas.microsoft.com/office/drawing/2014/main" id="{5149E7CF-DC26-F34D-AC3F-5C45C9BEC057}"/>
              </a:ext>
            </a:extLst>
          </p:cNvPr>
          <p:cNvSpPr txBox="1">
            <a:spLocks/>
          </p:cNvSpPr>
          <p:nvPr userDrawn="1"/>
        </p:nvSpPr>
        <p:spPr>
          <a:xfrm>
            <a:off x="221760" y="6338278"/>
            <a:ext cx="376115"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rtl="1"/>
            <a:fld id="{1A1518C2-62E5-F446-8E1A-0BEBFDA5EF4D}" type="slidenum">
              <a:rPr lang="en-US" smtClean="0">
                <a:solidFill>
                  <a:schemeClr val="bg1"/>
                </a:solidFill>
              </a:rPr>
              <a:pPr algn="l" rtl="1"/>
              <a:t>‹#›</a:t>
            </a:fld>
            <a:endParaRPr lang="en-US" dirty="0">
              <a:solidFill>
                <a:schemeClr val="bg1"/>
              </a:solidFill>
            </a:endParaRPr>
          </a:p>
        </p:txBody>
      </p:sp>
      <p:pic>
        <p:nvPicPr>
          <p:cNvPr id="4" name="Picture 3">
            <a:extLst>
              <a:ext uri="{FF2B5EF4-FFF2-40B4-BE49-F238E27FC236}">
                <a16:creationId xmlns:a16="http://schemas.microsoft.com/office/drawing/2014/main" id="{2706DD86-9743-7847-AB4F-16EE36CD912B}"/>
              </a:ext>
            </a:extLst>
          </p:cNvPr>
          <p:cNvPicPr>
            <a:picLocks noChangeAspect="1"/>
          </p:cNvPicPr>
          <p:nvPr userDrawn="1"/>
        </p:nvPicPr>
        <p:blipFill>
          <a:blip r:embed="rId3"/>
          <a:stretch>
            <a:fillRect/>
          </a:stretch>
        </p:blipFill>
        <p:spPr>
          <a:xfrm>
            <a:off x="-81588" y="4196144"/>
            <a:ext cx="2963460" cy="3023207"/>
          </a:xfrm>
          <a:prstGeom prst="rect">
            <a:avLst/>
          </a:prstGeom>
        </p:spPr>
      </p:pic>
    </p:spTree>
    <p:extLst>
      <p:ext uri="{BB962C8B-B14F-4D97-AF65-F5344CB8AC3E}">
        <p14:creationId xmlns:p14="http://schemas.microsoft.com/office/powerpoint/2010/main" val="1563851443"/>
      </p:ext>
    </p:extLst>
  </p:cSld>
  <p:clrMapOvr>
    <a:overrideClrMapping bg1="lt1" tx1="dk1" bg2="lt2" tx2="dk2" accent1="accent1" accent2="accent2" accent3="accent3" accent4="accent4" accent5="accent5" accent6="accent6" hlink="hlink" folHlink="folHlink"/>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_2תמונות">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893DFFA2-19B3-B94A-B2BC-7FE8D9D40108}"/>
              </a:ext>
            </a:extLst>
          </p:cNvPr>
          <p:cNvCxnSpPr>
            <a:cxnSpLocks/>
          </p:cNvCxnSpPr>
          <p:nvPr userDrawn="1"/>
        </p:nvCxnSpPr>
        <p:spPr>
          <a:xfrm flipH="1">
            <a:off x="221760" y="1852248"/>
            <a:ext cx="859387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9A977B9-670D-5C48-A13D-D91983F0E32A}"/>
              </a:ext>
            </a:extLst>
          </p:cNvPr>
          <p:cNvCxnSpPr>
            <a:cxnSpLocks/>
          </p:cNvCxnSpPr>
          <p:nvPr userDrawn="1"/>
        </p:nvCxnSpPr>
        <p:spPr>
          <a:xfrm flipH="1">
            <a:off x="221760" y="6353908"/>
            <a:ext cx="859387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Slide Number Placeholder 5">
            <a:extLst>
              <a:ext uri="{FF2B5EF4-FFF2-40B4-BE49-F238E27FC236}">
                <a16:creationId xmlns:a16="http://schemas.microsoft.com/office/drawing/2014/main" id="{FF043C66-1877-FA4B-B615-AE0DA9B5D7C0}"/>
              </a:ext>
            </a:extLst>
          </p:cNvPr>
          <p:cNvSpPr txBox="1">
            <a:spLocks/>
          </p:cNvSpPr>
          <p:nvPr userDrawn="1"/>
        </p:nvSpPr>
        <p:spPr>
          <a:xfrm>
            <a:off x="221760" y="6338278"/>
            <a:ext cx="376115"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rtl="1"/>
            <a:fld id="{1A1518C2-62E5-F446-8E1A-0BEBFDA5EF4D}" type="slidenum">
              <a:rPr lang="en-US" smtClean="0">
                <a:solidFill>
                  <a:schemeClr val="bg1"/>
                </a:solidFill>
              </a:rPr>
              <a:pPr algn="l" rtl="1"/>
              <a:t>‹#›</a:t>
            </a:fld>
            <a:endParaRPr lang="en-US" dirty="0">
              <a:solidFill>
                <a:schemeClr val="bg1"/>
              </a:solidFill>
            </a:endParaRPr>
          </a:p>
        </p:txBody>
      </p:sp>
      <p:sp>
        <p:nvSpPr>
          <p:cNvPr id="34" name="Picture Placeholder 25">
            <a:extLst>
              <a:ext uri="{FF2B5EF4-FFF2-40B4-BE49-F238E27FC236}">
                <a16:creationId xmlns:a16="http://schemas.microsoft.com/office/drawing/2014/main" id="{EB1D14AE-4A19-9A41-AC41-677DD9143521}"/>
              </a:ext>
            </a:extLst>
          </p:cNvPr>
          <p:cNvSpPr>
            <a:spLocks noGrp="1"/>
          </p:cNvSpPr>
          <p:nvPr>
            <p:ph type="pic" sz="quarter" idx="14"/>
          </p:nvPr>
        </p:nvSpPr>
        <p:spPr>
          <a:xfrm>
            <a:off x="304926" y="2145770"/>
            <a:ext cx="2880000" cy="3959482"/>
          </a:xfrm>
        </p:spPr>
        <p:txBody>
          <a:bodyPr/>
          <a:lstStyle/>
          <a:p>
            <a:pPr marL="171450" indent="-171450" algn="r" defTabSz="685800" rtl="1" eaLnBrk="1" latinLnBrk="0" hangingPunct="1">
              <a:lnSpc>
                <a:spcPct val="90000"/>
              </a:lnSpc>
              <a:spcBef>
                <a:spcPts val="750"/>
              </a:spcBef>
              <a:buFont typeface="Arial" panose="020B0604020202020204" pitchFamily="34" charset="0"/>
              <a:buChar char="•"/>
            </a:pPr>
            <a:endParaRPr lang="en-US"/>
          </a:p>
        </p:txBody>
      </p:sp>
      <p:sp>
        <p:nvSpPr>
          <p:cNvPr id="38" name="Picture Placeholder 25">
            <a:extLst>
              <a:ext uri="{FF2B5EF4-FFF2-40B4-BE49-F238E27FC236}">
                <a16:creationId xmlns:a16="http://schemas.microsoft.com/office/drawing/2014/main" id="{CC81B5DE-1C2C-E54B-BA53-67E42F6FAE82}"/>
              </a:ext>
            </a:extLst>
          </p:cNvPr>
          <p:cNvSpPr>
            <a:spLocks noGrp="1"/>
          </p:cNvSpPr>
          <p:nvPr>
            <p:ph type="pic" sz="quarter" idx="17"/>
          </p:nvPr>
        </p:nvSpPr>
        <p:spPr>
          <a:xfrm>
            <a:off x="3548248" y="2141863"/>
            <a:ext cx="2880000" cy="3979019"/>
          </a:xfrm>
        </p:spPr>
        <p:txBody>
          <a:bodyPr/>
          <a:lstStyle/>
          <a:p>
            <a:pPr marL="171450" indent="-171450" algn="r" defTabSz="685800" rtl="1" eaLnBrk="1" latinLnBrk="0" hangingPunct="1">
              <a:lnSpc>
                <a:spcPct val="90000"/>
              </a:lnSpc>
              <a:spcBef>
                <a:spcPts val="750"/>
              </a:spcBef>
              <a:buFont typeface="Arial" panose="020B0604020202020204" pitchFamily="34" charset="0"/>
              <a:buChar char="•"/>
            </a:pPr>
            <a:endParaRPr lang="en-US"/>
          </a:p>
        </p:txBody>
      </p:sp>
      <p:sp>
        <p:nvSpPr>
          <p:cNvPr id="43" name="Text Placeholder 41">
            <a:extLst>
              <a:ext uri="{FF2B5EF4-FFF2-40B4-BE49-F238E27FC236}">
                <a16:creationId xmlns:a16="http://schemas.microsoft.com/office/drawing/2014/main" id="{8633BD27-B62A-B745-A9DD-F0A8322A0BF9}"/>
              </a:ext>
            </a:extLst>
          </p:cNvPr>
          <p:cNvSpPr>
            <a:spLocks noGrp="1"/>
          </p:cNvSpPr>
          <p:nvPr>
            <p:ph type="body" sz="quarter" idx="19" hasCustomPrompt="1"/>
          </p:nvPr>
        </p:nvSpPr>
        <p:spPr>
          <a:xfrm>
            <a:off x="6791570" y="2141863"/>
            <a:ext cx="2024063" cy="3979019"/>
          </a:xfrm>
        </p:spPr>
        <p:txBody>
          <a:bodyPr/>
          <a:lstStyle>
            <a:lvl1pPr marL="0" indent="0" algn="r" rtl="1">
              <a:buNone/>
              <a:defRPr sz="1800">
                <a:solidFill>
                  <a:schemeClr val="bg1"/>
                </a:solidFill>
              </a:defRPr>
            </a:lvl1pPr>
          </a:lstStyle>
          <a:p>
            <a:pPr lvl="0"/>
            <a:r>
              <a:rPr lang="he-IL" dirty="0"/>
              <a:t>תוכן</a:t>
            </a:r>
            <a:endParaRPr lang="en-US" dirty="0"/>
          </a:p>
        </p:txBody>
      </p:sp>
      <p:sp>
        <p:nvSpPr>
          <p:cNvPr id="44" name="Text Placeholder 41">
            <a:extLst>
              <a:ext uri="{FF2B5EF4-FFF2-40B4-BE49-F238E27FC236}">
                <a16:creationId xmlns:a16="http://schemas.microsoft.com/office/drawing/2014/main" id="{C25C860E-41AB-E149-B38F-752594CC63BF}"/>
              </a:ext>
            </a:extLst>
          </p:cNvPr>
          <p:cNvSpPr>
            <a:spLocks noGrp="1"/>
          </p:cNvSpPr>
          <p:nvPr>
            <p:ph type="body" sz="quarter" idx="20" hasCustomPrompt="1"/>
          </p:nvPr>
        </p:nvSpPr>
        <p:spPr>
          <a:xfrm>
            <a:off x="221760" y="1325290"/>
            <a:ext cx="8593994" cy="526957"/>
          </a:xfrm>
        </p:spPr>
        <p:txBody>
          <a:bodyPr anchor="t" anchorCtr="0">
            <a:noAutofit/>
          </a:bodyPr>
          <a:lstStyle>
            <a:lvl1pPr marL="0" indent="0" algn="r" rtl="1">
              <a:buNone/>
              <a:defRPr sz="3200" b="1">
                <a:solidFill>
                  <a:schemeClr val="accent6"/>
                </a:solidFill>
              </a:defRPr>
            </a:lvl1pPr>
          </a:lstStyle>
          <a:p>
            <a:pPr lvl="0"/>
            <a:r>
              <a:rPr lang="he-IL" dirty="0"/>
              <a:t>כותרת ראשית</a:t>
            </a:r>
            <a:endParaRPr lang="en-US" dirty="0"/>
          </a:p>
        </p:txBody>
      </p:sp>
      <p:sp>
        <p:nvSpPr>
          <p:cNvPr id="18" name="Text Placeholder 41">
            <a:extLst>
              <a:ext uri="{FF2B5EF4-FFF2-40B4-BE49-F238E27FC236}">
                <a16:creationId xmlns:a16="http://schemas.microsoft.com/office/drawing/2014/main" id="{F891B9E9-1831-9B4B-B172-C148632E99B1}"/>
              </a:ext>
            </a:extLst>
          </p:cNvPr>
          <p:cNvSpPr>
            <a:spLocks noGrp="1"/>
          </p:cNvSpPr>
          <p:nvPr>
            <p:ph type="body" sz="quarter" idx="21" hasCustomPrompt="1"/>
          </p:nvPr>
        </p:nvSpPr>
        <p:spPr>
          <a:xfrm>
            <a:off x="6791570" y="6448635"/>
            <a:ext cx="2024063" cy="309562"/>
          </a:xfrm>
        </p:spPr>
        <p:txBody>
          <a:bodyPr>
            <a:noAutofit/>
          </a:bodyPr>
          <a:lstStyle>
            <a:lvl1pPr marL="0" indent="0" algn="r" rtl="1">
              <a:buNone/>
              <a:defRPr sz="1200">
                <a:solidFill>
                  <a:schemeClr val="bg1"/>
                </a:solidFill>
              </a:defRPr>
            </a:lvl1pPr>
          </a:lstStyle>
          <a:p>
            <a:pPr lvl="0"/>
            <a:r>
              <a:rPr lang="he-IL" dirty="0"/>
              <a:t>שם המצגת</a:t>
            </a:r>
            <a:endParaRPr lang="en-US" dirty="0"/>
          </a:p>
        </p:txBody>
      </p:sp>
      <p:sp>
        <p:nvSpPr>
          <p:cNvPr id="19" name="Text Placeholder 41">
            <a:extLst>
              <a:ext uri="{FF2B5EF4-FFF2-40B4-BE49-F238E27FC236}">
                <a16:creationId xmlns:a16="http://schemas.microsoft.com/office/drawing/2014/main" id="{AE5AB5E9-7045-064A-8154-623C8E1046E3}"/>
              </a:ext>
            </a:extLst>
          </p:cNvPr>
          <p:cNvSpPr>
            <a:spLocks noGrp="1"/>
          </p:cNvSpPr>
          <p:nvPr>
            <p:ph type="body" sz="quarter" idx="22" hasCustomPrompt="1"/>
          </p:nvPr>
        </p:nvSpPr>
        <p:spPr>
          <a:xfrm>
            <a:off x="4518696" y="6448635"/>
            <a:ext cx="2024063" cy="309562"/>
          </a:xfrm>
        </p:spPr>
        <p:txBody>
          <a:bodyPr>
            <a:noAutofit/>
          </a:bodyPr>
          <a:lstStyle>
            <a:lvl1pPr marL="0" indent="0" algn="r" rtl="1">
              <a:buNone/>
              <a:defRPr sz="1200">
                <a:solidFill>
                  <a:srgbClr val="888889"/>
                </a:solidFill>
              </a:defRPr>
            </a:lvl1pPr>
          </a:lstStyle>
          <a:p>
            <a:pPr lvl="0"/>
            <a:r>
              <a:rPr lang="he-IL" dirty="0"/>
              <a:t>שם הפרק</a:t>
            </a:r>
            <a:endParaRPr lang="en-US" dirty="0"/>
          </a:p>
        </p:txBody>
      </p:sp>
    </p:spTree>
    <p:extLst>
      <p:ext uri="{BB962C8B-B14F-4D97-AF65-F5344CB8AC3E}">
        <p14:creationId xmlns:p14="http://schemas.microsoft.com/office/powerpoint/2010/main" val="1225842780"/>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טקסט בבולטים">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893DFFA2-19B3-B94A-B2BC-7FE8D9D40108}"/>
              </a:ext>
            </a:extLst>
          </p:cNvPr>
          <p:cNvCxnSpPr>
            <a:cxnSpLocks/>
          </p:cNvCxnSpPr>
          <p:nvPr userDrawn="1"/>
        </p:nvCxnSpPr>
        <p:spPr>
          <a:xfrm flipH="1">
            <a:off x="2243015" y="1852248"/>
            <a:ext cx="6517911"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9A977B9-670D-5C48-A13D-D91983F0E32A}"/>
              </a:ext>
            </a:extLst>
          </p:cNvPr>
          <p:cNvCxnSpPr>
            <a:cxnSpLocks/>
          </p:cNvCxnSpPr>
          <p:nvPr userDrawn="1"/>
        </p:nvCxnSpPr>
        <p:spPr>
          <a:xfrm flipH="1" flipV="1">
            <a:off x="2243015" y="6338278"/>
            <a:ext cx="6572620" cy="1563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44" name="Text Placeholder 41">
            <a:extLst>
              <a:ext uri="{FF2B5EF4-FFF2-40B4-BE49-F238E27FC236}">
                <a16:creationId xmlns:a16="http://schemas.microsoft.com/office/drawing/2014/main" id="{C25C860E-41AB-E149-B38F-752594CC63BF}"/>
              </a:ext>
            </a:extLst>
          </p:cNvPr>
          <p:cNvSpPr>
            <a:spLocks noGrp="1"/>
          </p:cNvSpPr>
          <p:nvPr>
            <p:ph type="body" sz="quarter" idx="20" hasCustomPrompt="1"/>
          </p:nvPr>
        </p:nvSpPr>
        <p:spPr>
          <a:xfrm>
            <a:off x="2243015" y="1435270"/>
            <a:ext cx="6517910" cy="416978"/>
          </a:xfrm>
        </p:spPr>
        <p:txBody>
          <a:bodyPr lIns="144000" rIns="0" anchor="ctr" anchorCtr="0">
            <a:noAutofit/>
          </a:bodyPr>
          <a:lstStyle>
            <a:lvl1pPr marL="0" indent="0" algn="r" rtl="1">
              <a:buNone/>
              <a:defRPr sz="3200" b="1">
                <a:solidFill>
                  <a:srgbClr val="A89ACA"/>
                </a:solidFill>
              </a:defRPr>
            </a:lvl1pPr>
          </a:lstStyle>
          <a:p>
            <a:pPr lvl="0"/>
            <a:r>
              <a:rPr lang="he-IL" dirty="0"/>
              <a:t>כותרת ראשית</a:t>
            </a:r>
            <a:endParaRPr lang="en-US" dirty="0"/>
          </a:p>
        </p:txBody>
      </p:sp>
      <p:sp>
        <p:nvSpPr>
          <p:cNvPr id="10" name="Text Placeholder 9">
            <a:extLst>
              <a:ext uri="{FF2B5EF4-FFF2-40B4-BE49-F238E27FC236}">
                <a16:creationId xmlns:a16="http://schemas.microsoft.com/office/drawing/2014/main" id="{EA03F7C5-C7B7-FF46-A642-EC18D57A05CD}"/>
              </a:ext>
            </a:extLst>
          </p:cNvPr>
          <p:cNvSpPr>
            <a:spLocks noGrp="1"/>
          </p:cNvSpPr>
          <p:nvPr>
            <p:ph type="body" sz="quarter" idx="23" hasCustomPrompt="1"/>
          </p:nvPr>
        </p:nvSpPr>
        <p:spPr>
          <a:xfrm>
            <a:off x="2243015" y="2048105"/>
            <a:ext cx="6553202" cy="3892550"/>
          </a:xfrm>
        </p:spPr>
        <p:txBody>
          <a:bodyPr/>
          <a:lstStyle>
            <a:lvl1pPr algn="r" rtl="1">
              <a:lnSpc>
                <a:spcPct val="150000"/>
              </a:lnSpc>
              <a:buClr>
                <a:schemeClr val="bg1"/>
              </a:buClr>
              <a:defRPr>
                <a:solidFill>
                  <a:schemeClr val="bg1"/>
                </a:solidFill>
              </a:defRPr>
            </a:lvl1pPr>
            <a:lvl2pPr algn="r" rtl="1">
              <a:defRPr/>
            </a:lvl2pPr>
          </a:lstStyle>
          <a:p>
            <a:pPr lvl="0"/>
            <a:r>
              <a:rPr lang="he-IL" dirty="0"/>
              <a:t>טקסט בבולטים</a:t>
            </a:r>
          </a:p>
          <a:p>
            <a:pPr lvl="0"/>
            <a:endParaRPr lang="en-US" dirty="0"/>
          </a:p>
          <a:p>
            <a:pPr lvl="1"/>
            <a:endParaRPr lang="en-US" dirty="0"/>
          </a:p>
        </p:txBody>
      </p:sp>
      <p:sp>
        <p:nvSpPr>
          <p:cNvPr id="28" name="Text Placeholder 41">
            <a:extLst>
              <a:ext uri="{FF2B5EF4-FFF2-40B4-BE49-F238E27FC236}">
                <a16:creationId xmlns:a16="http://schemas.microsoft.com/office/drawing/2014/main" id="{80351F07-372C-964D-9122-8DE7F4711F92}"/>
              </a:ext>
            </a:extLst>
          </p:cNvPr>
          <p:cNvSpPr>
            <a:spLocks noGrp="1"/>
          </p:cNvSpPr>
          <p:nvPr>
            <p:ph type="body" sz="quarter" idx="21" hasCustomPrompt="1"/>
          </p:nvPr>
        </p:nvSpPr>
        <p:spPr>
          <a:xfrm>
            <a:off x="6791572" y="6448635"/>
            <a:ext cx="2024063" cy="309562"/>
          </a:xfrm>
        </p:spPr>
        <p:txBody>
          <a:bodyPr>
            <a:noAutofit/>
          </a:bodyPr>
          <a:lstStyle>
            <a:lvl1pPr marL="0" indent="0" algn="r" rtl="1">
              <a:buNone/>
              <a:defRPr sz="1200">
                <a:solidFill>
                  <a:schemeClr val="bg1"/>
                </a:solidFill>
              </a:defRPr>
            </a:lvl1pPr>
          </a:lstStyle>
          <a:p>
            <a:pPr lvl="0"/>
            <a:r>
              <a:rPr lang="he-IL" dirty="0"/>
              <a:t>שם המצגת</a:t>
            </a:r>
            <a:endParaRPr lang="en-US" dirty="0"/>
          </a:p>
        </p:txBody>
      </p:sp>
      <p:sp>
        <p:nvSpPr>
          <p:cNvPr id="29" name="Text Placeholder 41">
            <a:extLst>
              <a:ext uri="{FF2B5EF4-FFF2-40B4-BE49-F238E27FC236}">
                <a16:creationId xmlns:a16="http://schemas.microsoft.com/office/drawing/2014/main" id="{1D7F99A5-4E69-5D44-986E-B4E5F8A6180C}"/>
              </a:ext>
            </a:extLst>
          </p:cNvPr>
          <p:cNvSpPr>
            <a:spLocks noGrp="1"/>
          </p:cNvSpPr>
          <p:nvPr>
            <p:ph type="body" sz="quarter" idx="22" hasCustomPrompt="1"/>
          </p:nvPr>
        </p:nvSpPr>
        <p:spPr>
          <a:xfrm>
            <a:off x="4518696" y="6448635"/>
            <a:ext cx="2024063" cy="309562"/>
          </a:xfrm>
        </p:spPr>
        <p:txBody>
          <a:bodyPr>
            <a:noAutofit/>
          </a:bodyPr>
          <a:lstStyle>
            <a:lvl1pPr marL="0" indent="0" algn="r" rtl="1">
              <a:buNone/>
              <a:defRPr sz="1200">
                <a:solidFill>
                  <a:srgbClr val="888889"/>
                </a:solidFill>
              </a:defRPr>
            </a:lvl1pPr>
          </a:lstStyle>
          <a:p>
            <a:pPr lvl="0"/>
            <a:r>
              <a:rPr lang="he-IL" dirty="0"/>
              <a:t>שם הפרק</a:t>
            </a:r>
            <a:endParaRPr lang="en-US" dirty="0"/>
          </a:p>
        </p:txBody>
      </p:sp>
      <p:sp>
        <p:nvSpPr>
          <p:cNvPr id="30" name="Slide Number Placeholder 5">
            <a:extLst>
              <a:ext uri="{FF2B5EF4-FFF2-40B4-BE49-F238E27FC236}">
                <a16:creationId xmlns:a16="http://schemas.microsoft.com/office/drawing/2014/main" id="{5149E7CF-DC26-F34D-AC3F-5C45C9BEC057}"/>
              </a:ext>
            </a:extLst>
          </p:cNvPr>
          <p:cNvSpPr txBox="1">
            <a:spLocks/>
          </p:cNvSpPr>
          <p:nvPr userDrawn="1"/>
        </p:nvSpPr>
        <p:spPr>
          <a:xfrm>
            <a:off x="221760" y="6338278"/>
            <a:ext cx="376115"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rtl="1"/>
            <a:fld id="{1A1518C2-62E5-F446-8E1A-0BEBFDA5EF4D}" type="slidenum">
              <a:rPr lang="en-US" smtClean="0">
                <a:solidFill>
                  <a:schemeClr val="bg1"/>
                </a:solidFill>
              </a:rPr>
              <a:pPr algn="l" rtl="1"/>
              <a:t>‹#›</a:t>
            </a:fld>
            <a:endParaRPr lang="en-US" dirty="0">
              <a:solidFill>
                <a:schemeClr val="bg1"/>
              </a:solidFill>
            </a:endParaRPr>
          </a:p>
        </p:txBody>
      </p:sp>
      <p:pic>
        <p:nvPicPr>
          <p:cNvPr id="4" name="Picture 3">
            <a:extLst>
              <a:ext uri="{FF2B5EF4-FFF2-40B4-BE49-F238E27FC236}">
                <a16:creationId xmlns:a16="http://schemas.microsoft.com/office/drawing/2014/main" id="{C6EBB2B0-84A3-AF41-9D6C-9B3B425EC28D}"/>
              </a:ext>
            </a:extLst>
          </p:cNvPr>
          <p:cNvPicPr>
            <a:picLocks noChangeAspect="1"/>
          </p:cNvPicPr>
          <p:nvPr userDrawn="1"/>
        </p:nvPicPr>
        <p:blipFill>
          <a:blip r:embed="rId3"/>
          <a:stretch>
            <a:fillRect/>
          </a:stretch>
        </p:blipFill>
        <p:spPr>
          <a:xfrm>
            <a:off x="-272141" y="3634295"/>
            <a:ext cx="3467100" cy="3454400"/>
          </a:xfrm>
          <a:prstGeom prst="rect">
            <a:avLst/>
          </a:prstGeom>
        </p:spPr>
      </p:pic>
    </p:spTree>
    <p:extLst>
      <p:ext uri="{BB962C8B-B14F-4D97-AF65-F5344CB8AC3E}">
        <p14:creationId xmlns:p14="http://schemas.microsoft.com/office/powerpoint/2010/main" val="196265403"/>
      </p:ext>
    </p:extLst>
  </p:cSld>
  <p:clrMapOvr>
    <a:overrideClrMapping bg1="lt1" tx1="dk1" bg2="lt2" tx2="dk2" accent1="accent1" accent2="accent2" accent3="accent3" accent4="accent4" accent5="accent5" accent6="accent6" hlink="hlink" folHlink="folHlink"/>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_3 תמונות">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893DFFA2-19B3-B94A-B2BC-7FE8D9D40108}"/>
              </a:ext>
            </a:extLst>
          </p:cNvPr>
          <p:cNvCxnSpPr>
            <a:cxnSpLocks/>
          </p:cNvCxnSpPr>
          <p:nvPr userDrawn="1"/>
        </p:nvCxnSpPr>
        <p:spPr>
          <a:xfrm flipH="1">
            <a:off x="221760" y="1852248"/>
            <a:ext cx="859387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9A977B9-670D-5C48-A13D-D91983F0E32A}"/>
              </a:ext>
            </a:extLst>
          </p:cNvPr>
          <p:cNvCxnSpPr>
            <a:cxnSpLocks/>
          </p:cNvCxnSpPr>
          <p:nvPr userDrawn="1"/>
        </p:nvCxnSpPr>
        <p:spPr>
          <a:xfrm flipH="1">
            <a:off x="221760" y="6353908"/>
            <a:ext cx="859387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Slide Number Placeholder 5">
            <a:extLst>
              <a:ext uri="{FF2B5EF4-FFF2-40B4-BE49-F238E27FC236}">
                <a16:creationId xmlns:a16="http://schemas.microsoft.com/office/drawing/2014/main" id="{FF043C66-1877-FA4B-B615-AE0DA9B5D7C0}"/>
              </a:ext>
            </a:extLst>
          </p:cNvPr>
          <p:cNvSpPr txBox="1">
            <a:spLocks/>
          </p:cNvSpPr>
          <p:nvPr userDrawn="1"/>
        </p:nvSpPr>
        <p:spPr>
          <a:xfrm>
            <a:off x="221760" y="6338278"/>
            <a:ext cx="376115"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rtl="1"/>
            <a:fld id="{1A1518C2-62E5-F446-8E1A-0BEBFDA5EF4D}" type="slidenum">
              <a:rPr lang="en-US" smtClean="0">
                <a:solidFill>
                  <a:schemeClr val="bg1"/>
                </a:solidFill>
              </a:rPr>
              <a:pPr algn="l" rtl="1"/>
              <a:t>‹#›</a:t>
            </a:fld>
            <a:endParaRPr lang="en-US" dirty="0">
              <a:solidFill>
                <a:schemeClr val="bg1"/>
              </a:solidFill>
            </a:endParaRPr>
          </a:p>
        </p:txBody>
      </p:sp>
      <p:sp>
        <p:nvSpPr>
          <p:cNvPr id="34" name="Picture Placeholder 25">
            <a:extLst>
              <a:ext uri="{FF2B5EF4-FFF2-40B4-BE49-F238E27FC236}">
                <a16:creationId xmlns:a16="http://schemas.microsoft.com/office/drawing/2014/main" id="{EB1D14AE-4A19-9A41-AC41-677DD9143521}"/>
              </a:ext>
            </a:extLst>
          </p:cNvPr>
          <p:cNvSpPr>
            <a:spLocks noGrp="1"/>
          </p:cNvSpPr>
          <p:nvPr>
            <p:ph type="pic" sz="quarter" idx="14"/>
          </p:nvPr>
        </p:nvSpPr>
        <p:spPr>
          <a:xfrm>
            <a:off x="414342" y="2123337"/>
            <a:ext cx="2520000" cy="3959482"/>
          </a:xfrm>
        </p:spPr>
        <p:txBody>
          <a:bodyPr/>
          <a:lstStyle/>
          <a:p>
            <a:pPr marL="171450" indent="-171450" algn="r" defTabSz="685800" rtl="1" eaLnBrk="1" latinLnBrk="0" hangingPunct="1">
              <a:lnSpc>
                <a:spcPct val="90000"/>
              </a:lnSpc>
              <a:spcBef>
                <a:spcPts val="750"/>
              </a:spcBef>
              <a:buFont typeface="Arial" panose="020B0604020202020204" pitchFamily="34" charset="0"/>
              <a:buChar char="•"/>
            </a:pPr>
            <a:endParaRPr lang="en-US"/>
          </a:p>
        </p:txBody>
      </p:sp>
      <p:sp>
        <p:nvSpPr>
          <p:cNvPr id="38" name="Picture Placeholder 25">
            <a:extLst>
              <a:ext uri="{FF2B5EF4-FFF2-40B4-BE49-F238E27FC236}">
                <a16:creationId xmlns:a16="http://schemas.microsoft.com/office/drawing/2014/main" id="{CC81B5DE-1C2C-E54B-BA53-67E42F6FAE82}"/>
              </a:ext>
            </a:extLst>
          </p:cNvPr>
          <p:cNvSpPr>
            <a:spLocks noGrp="1"/>
          </p:cNvSpPr>
          <p:nvPr>
            <p:ph type="pic" sz="quarter" idx="17"/>
          </p:nvPr>
        </p:nvSpPr>
        <p:spPr>
          <a:xfrm>
            <a:off x="3223941" y="2113569"/>
            <a:ext cx="2520000" cy="3979019"/>
          </a:xfrm>
        </p:spPr>
        <p:txBody>
          <a:bodyPr/>
          <a:lstStyle/>
          <a:p>
            <a:pPr marL="171450" indent="-171450" algn="r" defTabSz="685800" rtl="1" eaLnBrk="1" latinLnBrk="0" hangingPunct="1">
              <a:lnSpc>
                <a:spcPct val="90000"/>
              </a:lnSpc>
              <a:spcBef>
                <a:spcPts val="750"/>
              </a:spcBef>
              <a:buFont typeface="Arial" panose="020B0604020202020204" pitchFamily="34" charset="0"/>
              <a:buChar char="•"/>
            </a:pPr>
            <a:endParaRPr lang="en-US"/>
          </a:p>
        </p:txBody>
      </p:sp>
      <p:sp>
        <p:nvSpPr>
          <p:cNvPr id="44" name="Text Placeholder 41">
            <a:extLst>
              <a:ext uri="{FF2B5EF4-FFF2-40B4-BE49-F238E27FC236}">
                <a16:creationId xmlns:a16="http://schemas.microsoft.com/office/drawing/2014/main" id="{C25C860E-41AB-E149-B38F-752594CC63BF}"/>
              </a:ext>
            </a:extLst>
          </p:cNvPr>
          <p:cNvSpPr>
            <a:spLocks noGrp="1"/>
          </p:cNvSpPr>
          <p:nvPr>
            <p:ph type="body" sz="quarter" idx="20" hasCustomPrompt="1"/>
          </p:nvPr>
        </p:nvSpPr>
        <p:spPr>
          <a:xfrm>
            <a:off x="221760" y="1325290"/>
            <a:ext cx="8593994" cy="526957"/>
          </a:xfrm>
        </p:spPr>
        <p:txBody>
          <a:bodyPr anchor="t" anchorCtr="0">
            <a:noAutofit/>
          </a:bodyPr>
          <a:lstStyle>
            <a:lvl1pPr marL="0" indent="0" algn="r" rtl="1">
              <a:buNone/>
              <a:defRPr sz="3200" b="1">
                <a:solidFill>
                  <a:schemeClr val="accent6"/>
                </a:solidFill>
              </a:defRPr>
            </a:lvl1pPr>
          </a:lstStyle>
          <a:p>
            <a:pPr lvl="0"/>
            <a:r>
              <a:rPr lang="he-IL" dirty="0"/>
              <a:t>כותרת ראשית</a:t>
            </a:r>
            <a:endParaRPr lang="en-US" dirty="0"/>
          </a:p>
        </p:txBody>
      </p:sp>
      <p:sp>
        <p:nvSpPr>
          <p:cNvPr id="12" name="Picture Placeholder 25">
            <a:extLst>
              <a:ext uri="{FF2B5EF4-FFF2-40B4-BE49-F238E27FC236}">
                <a16:creationId xmlns:a16="http://schemas.microsoft.com/office/drawing/2014/main" id="{CFABA5B8-48C9-5448-8731-DCA41372577E}"/>
              </a:ext>
            </a:extLst>
          </p:cNvPr>
          <p:cNvSpPr>
            <a:spLocks noGrp="1"/>
          </p:cNvSpPr>
          <p:nvPr>
            <p:ph type="pic" sz="quarter" idx="23"/>
          </p:nvPr>
        </p:nvSpPr>
        <p:spPr>
          <a:xfrm>
            <a:off x="6033541" y="2113569"/>
            <a:ext cx="2520000" cy="3979019"/>
          </a:xfrm>
        </p:spPr>
        <p:txBody>
          <a:bodyPr/>
          <a:lstStyle/>
          <a:p>
            <a:pPr marL="171450" indent="-171450" algn="r" defTabSz="685800" rtl="1" eaLnBrk="1" latinLnBrk="0" hangingPunct="1">
              <a:lnSpc>
                <a:spcPct val="90000"/>
              </a:lnSpc>
              <a:spcBef>
                <a:spcPts val="750"/>
              </a:spcBef>
              <a:buFont typeface="Arial" panose="020B0604020202020204" pitchFamily="34" charset="0"/>
              <a:buChar char="•"/>
            </a:pPr>
            <a:endParaRPr lang="en-US"/>
          </a:p>
        </p:txBody>
      </p:sp>
      <p:sp>
        <p:nvSpPr>
          <p:cNvPr id="18" name="Text Placeholder 41">
            <a:extLst>
              <a:ext uri="{FF2B5EF4-FFF2-40B4-BE49-F238E27FC236}">
                <a16:creationId xmlns:a16="http://schemas.microsoft.com/office/drawing/2014/main" id="{5B76D2AE-716F-8444-8E52-B5E84C264D16}"/>
              </a:ext>
            </a:extLst>
          </p:cNvPr>
          <p:cNvSpPr>
            <a:spLocks noGrp="1"/>
          </p:cNvSpPr>
          <p:nvPr>
            <p:ph type="body" sz="quarter" idx="21" hasCustomPrompt="1"/>
          </p:nvPr>
        </p:nvSpPr>
        <p:spPr>
          <a:xfrm>
            <a:off x="6791570" y="6448635"/>
            <a:ext cx="2024063" cy="309562"/>
          </a:xfrm>
        </p:spPr>
        <p:txBody>
          <a:bodyPr>
            <a:noAutofit/>
          </a:bodyPr>
          <a:lstStyle>
            <a:lvl1pPr marL="0" indent="0" algn="r" rtl="1">
              <a:buNone/>
              <a:defRPr sz="1200">
                <a:solidFill>
                  <a:schemeClr val="bg1"/>
                </a:solidFill>
              </a:defRPr>
            </a:lvl1pPr>
          </a:lstStyle>
          <a:p>
            <a:pPr lvl="0"/>
            <a:r>
              <a:rPr lang="he-IL" dirty="0"/>
              <a:t>שם המצגת</a:t>
            </a:r>
            <a:endParaRPr lang="en-US" dirty="0"/>
          </a:p>
        </p:txBody>
      </p:sp>
      <p:sp>
        <p:nvSpPr>
          <p:cNvPr id="19" name="Text Placeholder 41">
            <a:extLst>
              <a:ext uri="{FF2B5EF4-FFF2-40B4-BE49-F238E27FC236}">
                <a16:creationId xmlns:a16="http://schemas.microsoft.com/office/drawing/2014/main" id="{A0DE49B4-78FF-D24B-A160-1B331CAAC627}"/>
              </a:ext>
            </a:extLst>
          </p:cNvPr>
          <p:cNvSpPr>
            <a:spLocks noGrp="1"/>
          </p:cNvSpPr>
          <p:nvPr>
            <p:ph type="body" sz="quarter" idx="22" hasCustomPrompt="1"/>
          </p:nvPr>
        </p:nvSpPr>
        <p:spPr>
          <a:xfrm>
            <a:off x="4518696" y="6448635"/>
            <a:ext cx="2024063" cy="309562"/>
          </a:xfrm>
        </p:spPr>
        <p:txBody>
          <a:bodyPr>
            <a:noAutofit/>
          </a:bodyPr>
          <a:lstStyle>
            <a:lvl1pPr marL="0" indent="0" algn="r" rtl="1">
              <a:buNone/>
              <a:defRPr sz="1200">
                <a:solidFill>
                  <a:srgbClr val="888889"/>
                </a:solidFill>
              </a:defRPr>
            </a:lvl1pPr>
          </a:lstStyle>
          <a:p>
            <a:pPr lvl="0"/>
            <a:r>
              <a:rPr lang="he-IL" dirty="0"/>
              <a:t>שם הפרק</a:t>
            </a:r>
            <a:endParaRPr lang="en-US" dirty="0"/>
          </a:p>
        </p:txBody>
      </p:sp>
    </p:spTree>
    <p:extLst>
      <p:ext uri="{BB962C8B-B14F-4D97-AF65-F5344CB8AC3E}">
        <p14:creationId xmlns:p14="http://schemas.microsoft.com/office/powerpoint/2010/main" val="3700477395"/>
      </p:ext>
    </p:extLst>
  </p:cSld>
  <p:clrMapOvr>
    <a:overrideClrMapping bg1="lt1" tx1="dk1" bg2="lt2" tx2="dk2" accent1="accent1" accent2="accent2" accent3="accent3" accent4="accent4" accent5="accent5" accent6="accent6" hlink="hlink" folHlink="folHlink"/>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_4 תמונות">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893DFFA2-19B3-B94A-B2BC-7FE8D9D40108}"/>
              </a:ext>
            </a:extLst>
          </p:cNvPr>
          <p:cNvCxnSpPr>
            <a:cxnSpLocks/>
          </p:cNvCxnSpPr>
          <p:nvPr userDrawn="1"/>
        </p:nvCxnSpPr>
        <p:spPr>
          <a:xfrm flipH="1">
            <a:off x="221760" y="1852248"/>
            <a:ext cx="859387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9A977B9-670D-5C48-A13D-D91983F0E32A}"/>
              </a:ext>
            </a:extLst>
          </p:cNvPr>
          <p:cNvCxnSpPr>
            <a:cxnSpLocks/>
          </p:cNvCxnSpPr>
          <p:nvPr userDrawn="1"/>
        </p:nvCxnSpPr>
        <p:spPr>
          <a:xfrm flipH="1">
            <a:off x="221760" y="6353908"/>
            <a:ext cx="859387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Slide Number Placeholder 5">
            <a:extLst>
              <a:ext uri="{FF2B5EF4-FFF2-40B4-BE49-F238E27FC236}">
                <a16:creationId xmlns:a16="http://schemas.microsoft.com/office/drawing/2014/main" id="{FF043C66-1877-FA4B-B615-AE0DA9B5D7C0}"/>
              </a:ext>
            </a:extLst>
          </p:cNvPr>
          <p:cNvSpPr txBox="1">
            <a:spLocks/>
          </p:cNvSpPr>
          <p:nvPr userDrawn="1"/>
        </p:nvSpPr>
        <p:spPr>
          <a:xfrm>
            <a:off x="221760" y="6338278"/>
            <a:ext cx="376115"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rtl="1"/>
            <a:fld id="{1A1518C2-62E5-F446-8E1A-0BEBFDA5EF4D}" type="slidenum">
              <a:rPr lang="en-US" smtClean="0">
                <a:solidFill>
                  <a:schemeClr val="bg1"/>
                </a:solidFill>
              </a:rPr>
              <a:pPr algn="l" rtl="1"/>
              <a:t>‹#›</a:t>
            </a:fld>
            <a:endParaRPr lang="en-US" dirty="0">
              <a:solidFill>
                <a:schemeClr val="bg1"/>
              </a:solidFill>
            </a:endParaRPr>
          </a:p>
        </p:txBody>
      </p:sp>
      <p:sp>
        <p:nvSpPr>
          <p:cNvPr id="34" name="Picture Placeholder 25">
            <a:extLst>
              <a:ext uri="{FF2B5EF4-FFF2-40B4-BE49-F238E27FC236}">
                <a16:creationId xmlns:a16="http://schemas.microsoft.com/office/drawing/2014/main" id="{EB1D14AE-4A19-9A41-AC41-677DD9143521}"/>
              </a:ext>
            </a:extLst>
          </p:cNvPr>
          <p:cNvSpPr>
            <a:spLocks noGrp="1"/>
          </p:cNvSpPr>
          <p:nvPr>
            <p:ph type="pic" sz="quarter" idx="14"/>
          </p:nvPr>
        </p:nvSpPr>
        <p:spPr>
          <a:xfrm>
            <a:off x="1787250" y="2041522"/>
            <a:ext cx="2520000" cy="1995374"/>
          </a:xfrm>
        </p:spPr>
        <p:txBody>
          <a:bodyPr/>
          <a:lstStyle/>
          <a:p>
            <a:pPr marL="171450" indent="-171450" algn="r" defTabSz="685800" rtl="1" eaLnBrk="1" latinLnBrk="0" hangingPunct="1">
              <a:lnSpc>
                <a:spcPct val="90000"/>
              </a:lnSpc>
              <a:spcBef>
                <a:spcPts val="750"/>
              </a:spcBef>
              <a:buFont typeface="Arial" panose="020B0604020202020204" pitchFamily="34" charset="0"/>
              <a:buChar char="•"/>
            </a:pPr>
            <a:endParaRPr lang="en-US"/>
          </a:p>
        </p:txBody>
      </p:sp>
      <p:sp>
        <p:nvSpPr>
          <p:cNvPr id="38" name="Picture Placeholder 25">
            <a:extLst>
              <a:ext uri="{FF2B5EF4-FFF2-40B4-BE49-F238E27FC236}">
                <a16:creationId xmlns:a16="http://schemas.microsoft.com/office/drawing/2014/main" id="{CC81B5DE-1C2C-E54B-BA53-67E42F6FAE82}"/>
              </a:ext>
            </a:extLst>
          </p:cNvPr>
          <p:cNvSpPr>
            <a:spLocks noGrp="1"/>
          </p:cNvSpPr>
          <p:nvPr>
            <p:ph type="pic" sz="quarter" idx="17"/>
          </p:nvPr>
        </p:nvSpPr>
        <p:spPr>
          <a:xfrm>
            <a:off x="4518696" y="4190757"/>
            <a:ext cx="2520000" cy="1973877"/>
          </a:xfrm>
        </p:spPr>
        <p:txBody>
          <a:bodyPr/>
          <a:lstStyle/>
          <a:p>
            <a:pPr marL="171450" indent="-171450" algn="r" defTabSz="685800" rtl="1" eaLnBrk="1" latinLnBrk="0" hangingPunct="1">
              <a:lnSpc>
                <a:spcPct val="90000"/>
              </a:lnSpc>
              <a:spcBef>
                <a:spcPts val="750"/>
              </a:spcBef>
              <a:buFont typeface="Arial" panose="020B0604020202020204" pitchFamily="34" charset="0"/>
              <a:buChar char="•"/>
            </a:pPr>
            <a:endParaRPr lang="en-US"/>
          </a:p>
        </p:txBody>
      </p:sp>
      <p:sp>
        <p:nvSpPr>
          <p:cNvPr id="44" name="Text Placeholder 41">
            <a:extLst>
              <a:ext uri="{FF2B5EF4-FFF2-40B4-BE49-F238E27FC236}">
                <a16:creationId xmlns:a16="http://schemas.microsoft.com/office/drawing/2014/main" id="{C25C860E-41AB-E149-B38F-752594CC63BF}"/>
              </a:ext>
            </a:extLst>
          </p:cNvPr>
          <p:cNvSpPr>
            <a:spLocks noGrp="1"/>
          </p:cNvSpPr>
          <p:nvPr>
            <p:ph type="body" sz="quarter" idx="20" hasCustomPrompt="1"/>
          </p:nvPr>
        </p:nvSpPr>
        <p:spPr>
          <a:xfrm>
            <a:off x="221760" y="1325290"/>
            <a:ext cx="8593994" cy="526957"/>
          </a:xfrm>
        </p:spPr>
        <p:txBody>
          <a:bodyPr anchor="t" anchorCtr="0">
            <a:noAutofit/>
          </a:bodyPr>
          <a:lstStyle>
            <a:lvl1pPr marL="0" indent="0" algn="r" rtl="1">
              <a:buNone/>
              <a:defRPr sz="3200" b="1">
                <a:solidFill>
                  <a:schemeClr val="accent6"/>
                </a:solidFill>
              </a:defRPr>
            </a:lvl1pPr>
          </a:lstStyle>
          <a:p>
            <a:pPr lvl="0"/>
            <a:r>
              <a:rPr lang="he-IL" dirty="0"/>
              <a:t>כותרת ראשית</a:t>
            </a:r>
            <a:endParaRPr lang="en-US" dirty="0"/>
          </a:p>
        </p:txBody>
      </p:sp>
      <p:sp>
        <p:nvSpPr>
          <p:cNvPr id="12" name="Picture Placeholder 25">
            <a:extLst>
              <a:ext uri="{FF2B5EF4-FFF2-40B4-BE49-F238E27FC236}">
                <a16:creationId xmlns:a16="http://schemas.microsoft.com/office/drawing/2014/main" id="{CFABA5B8-48C9-5448-8731-DCA41372577E}"/>
              </a:ext>
            </a:extLst>
          </p:cNvPr>
          <p:cNvSpPr>
            <a:spLocks noGrp="1"/>
          </p:cNvSpPr>
          <p:nvPr>
            <p:ph type="pic" sz="quarter" idx="23"/>
          </p:nvPr>
        </p:nvSpPr>
        <p:spPr>
          <a:xfrm>
            <a:off x="4518696" y="2041522"/>
            <a:ext cx="2520000" cy="2005142"/>
          </a:xfrm>
        </p:spPr>
        <p:txBody>
          <a:bodyPr/>
          <a:lstStyle/>
          <a:p>
            <a:pPr marL="171450" indent="-171450" algn="r" defTabSz="685800" rtl="1" eaLnBrk="1" latinLnBrk="0" hangingPunct="1">
              <a:lnSpc>
                <a:spcPct val="90000"/>
              </a:lnSpc>
              <a:spcBef>
                <a:spcPts val="750"/>
              </a:spcBef>
              <a:buFont typeface="Arial" panose="020B0604020202020204" pitchFamily="34" charset="0"/>
              <a:buChar char="•"/>
            </a:pPr>
            <a:endParaRPr lang="en-US"/>
          </a:p>
        </p:txBody>
      </p:sp>
      <p:sp>
        <p:nvSpPr>
          <p:cNvPr id="18" name="Text Placeholder 41">
            <a:extLst>
              <a:ext uri="{FF2B5EF4-FFF2-40B4-BE49-F238E27FC236}">
                <a16:creationId xmlns:a16="http://schemas.microsoft.com/office/drawing/2014/main" id="{5B76D2AE-716F-8444-8E52-B5E84C264D16}"/>
              </a:ext>
            </a:extLst>
          </p:cNvPr>
          <p:cNvSpPr>
            <a:spLocks noGrp="1"/>
          </p:cNvSpPr>
          <p:nvPr>
            <p:ph type="body" sz="quarter" idx="21" hasCustomPrompt="1"/>
          </p:nvPr>
        </p:nvSpPr>
        <p:spPr>
          <a:xfrm>
            <a:off x="6791570" y="6448635"/>
            <a:ext cx="2024063" cy="309562"/>
          </a:xfrm>
        </p:spPr>
        <p:txBody>
          <a:bodyPr>
            <a:noAutofit/>
          </a:bodyPr>
          <a:lstStyle>
            <a:lvl1pPr marL="0" indent="0" algn="r" rtl="1">
              <a:buNone/>
              <a:defRPr sz="1200">
                <a:solidFill>
                  <a:schemeClr val="bg1">
                    <a:alpha val="50000"/>
                  </a:schemeClr>
                </a:solidFill>
              </a:defRPr>
            </a:lvl1pPr>
          </a:lstStyle>
          <a:p>
            <a:pPr lvl="0"/>
            <a:r>
              <a:rPr lang="he-IL" dirty="0"/>
              <a:t>שם הפרק</a:t>
            </a:r>
            <a:endParaRPr lang="en-US" dirty="0"/>
          </a:p>
        </p:txBody>
      </p:sp>
      <p:sp>
        <p:nvSpPr>
          <p:cNvPr id="13" name="Picture Placeholder 25">
            <a:extLst>
              <a:ext uri="{FF2B5EF4-FFF2-40B4-BE49-F238E27FC236}">
                <a16:creationId xmlns:a16="http://schemas.microsoft.com/office/drawing/2014/main" id="{77A907BC-D612-944E-A2CC-8D6EC9C6F6BA}"/>
              </a:ext>
            </a:extLst>
          </p:cNvPr>
          <p:cNvSpPr>
            <a:spLocks noGrp="1"/>
          </p:cNvSpPr>
          <p:nvPr>
            <p:ph type="pic" sz="quarter" idx="24"/>
          </p:nvPr>
        </p:nvSpPr>
        <p:spPr>
          <a:xfrm>
            <a:off x="1787250" y="4169260"/>
            <a:ext cx="2520000" cy="1995374"/>
          </a:xfrm>
        </p:spPr>
        <p:txBody>
          <a:bodyPr/>
          <a:lstStyle/>
          <a:p>
            <a:pPr marL="171450" indent="-171450" algn="r" defTabSz="685800" rtl="1" eaLnBrk="1" latinLnBrk="0" hangingPunct="1">
              <a:lnSpc>
                <a:spcPct val="90000"/>
              </a:lnSpc>
              <a:spcBef>
                <a:spcPts val="750"/>
              </a:spcBef>
              <a:buFont typeface="Arial" panose="020B0604020202020204" pitchFamily="34" charset="0"/>
              <a:buChar char="•"/>
            </a:pPr>
            <a:endParaRPr lang="en-US"/>
          </a:p>
        </p:txBody>
      </p:sp>
    </p:spTree>
    <p:extLst>
      <p:ext uri="{BB962C8B-B14F-4D97-AF65-F5344CB8AC3E}">
        <p14:creationId xmlns:p14="http://schemas.microsoft.com/office/powerpoint/2010/main" val="4028238930"/>
      </p:ext>
    </p:extLst>
  </p:cSld>
  <p:clrMapOvr>
    <a:overrideClrMapping bg1="lt1" tx1="dk1" bg2="lt2" tx2="dk2" accent1="accent1" accent2="accent2" accent3="accent3" accent4="accent4" accent5="accent5" accent6="accent6" hlink="hlink" folHlink="folHlink"/>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6_2 תמונות">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893DFFA2-19B3-B94A-B2BC-7FE8D9D40108}"/>
              </a:ext>
            </a:extLst>
          </p:cNvPr>
          <p:cNvCxnSpPr>
            <a:cxnSpLocks/>
          </p:cNvCxnSpPr>
          <p:nvPr userDrawn="1"/>
        </p:nvCxnSpPr>
        <p:spPr>
          <a:xfrm flipH="1">
            <a:off x="221760" y="1852248"/>
            <a:ext cx="859387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9A977B9-670D-5C48-A13D-D91983F0E32A}"/>
              </a:ext>
            </a:extLst>
          </p:cNvPr>
          <p:cNvCxnSpPr>
            <a:cxnSpLocks/>
          </p:cNvCxnSpPr>
          <p:nvPr userDrawn="1"/>
        </p:nvCxnSpPr>
        <p:spPr>
          <a:xfrm flipH="1">
            <a:off x="221760" y="6353908"/>
            <a:ext cx="859387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Slide Number Placeholder 5">
            <a:extLst>
              <a:ext uri="{FF2B5EF4-FFF2-40B4-BE49-F238E27FC236}">
                <a16:creationId xmlns:a16="http://schemas.microsoft.com/office/drawing/2014/main" id="{FF043C66-1877-FA4B-B615-AE0DA9B5D7C0}"/>
              </a:ext>
            </a:extLst>
          </p:cNvPr>
          <p:cNvSpPr txBox="1">
            <a:spLocks/>
          </p:cNvSpPr>
          <p:nvPr userDrawn="1"/>
        </p:nvSpPr>
        <p:spPr>
          <a:xfrm>
            <a:off x="221760" y="6338278"/>
            <a:ext cx="376115"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rtl="1"/>
            <a:fld id="{1A1518C2-62E5-F446-8E1A-0BEBFDA5EF4D}" type="slidenum">
              <a:rPr lang="en-US" smtClean="0">
                <a:solidFill>
                  <a:schemeClr val="bg1"/>
                </a:solidFill>
              </a:rPr>
              <a:pPr algn="l" rtl="1"/>
              <a:t>‹#›</a:t>
            </a:fld>
            <a:endParaRPr lang="en-US" dirty="0">
              <a:solidFill>
                <a:schemeClr val="bg1"/>
              </a:solidFill>
            </a:endParaRPr>
          </a:p>
        </p:txBody>
      </p:sp>
      <p:sp>
        <p:nvSpPr>
          <p:cNvPr id="38" name="Picture Placeholder 25">
            <a:extLst>
              <a:ext uri="{FF2B5EF4-FFF2-40B4-BE49-F238E27FC236}">
                <a16:creationId xmlns:a16="http://schemas.microsoft.com/office/drawing/2014/main" id="{CC81B5DE-1C2C-E54B-BA53-67E42F6FAE82}"/>
              </a:ext>
            </a:extLst>
          </p:cNvPr>
          <p:cNvSpPr>
            <a:spLocks noGrp="1"/>
          </p:cNvSpPr>
          <p:nvPr>
            <p:ph type="pic" sz="quarter" idx="17"/>
          </p:nvPr>
        </p:nvSpPr>
        <p:spPr>
          <a:xfrm>
            <a:off x="796627" y="2157493"/>
            <a:ext cx="3600000" cy="3979019"/>
          </a:xfrm>
        </p:spPr>
        <p:txBody>
          <a:bodyPr/>
          <a:lstStyle/>
          <a:p>
            <a:pPr marL="171450" indent="-171450" algn="l" defTabSz="685800" rtl="0" eaLnBrk="1" latinLnBrk="0" hangingPunct="1">
              <a:lnSpc>
                <a:spcPct val="90000"/>
              </a:lnSpc>
              <a:spcBef>
                <a:spcPts val="750"/>
              </a:spcBef>
              <a:buFont typeface="Arial" panose="020B0604020202020204" pitchFamily="34" charset="0"/>
              <a:buChar char="•"/>
            </a:pPr>
            <a:endParaRPr lang="en-US"/>
          </a:p>
        </p:txBody>
      </p:sp>
      <p:sp>
        <p:nvSpPr>
          <p:cNvPr id="44" name="Text Placeholder 41">
            <a:extLst>
              <a:ext uri="{FF2B5EF4-FFF2-40B4-BE49-F238E27FC236}">
                <a16:creationId xmlns:a16="http://schemas.microsoft.com/office/drawing/2014/main" id="{C25C860E-41AB-E149-B38F-752594CC63BF}"/>
              </a:ext>
            </a:extLst>
          </p:cNvPr>
          <p:cNvSpPr>
            <a:spLocks noGrp="1"/>
          </p:cNvSpPr>
          <p:nvPr>
            <p:ph type="body" sz="quarter" idx="20" hasCustomPrompt="1"/>
          </p:nvPr>
        </p:nvSpPr>
        <p:spPr>
          <a:xfrm>
            <a:off x="221760" y="1325290"/>
            <a:ext cx="8593994" cy="526957"/>
          </a:xfrm>
        </p:spPr>
        <p:txBody>
          <a:bodyPr anchor="t" anchorCtr="0">
            <a:noAutofit/>
          </a:bodyPr>
          <a:lstStyle>
            <a:lvl1pPr marL="0" indent="0" algn="r" rtl="1">
              <a:buNone/>
              <a:defRPr sz="3200" b="1">
                <a:solidFill>
                  <a:schemeClr val="accent6"/>
                </a:solidFill>
              </a:defRPr>
            </a:lvl1pPr>
          </a:lstStyle>
          <a:p>
            <a:pPr lvl="0"/>
            <a:r>
              <a:rPr lang="he-IL" dirty="0"/>
              <a:t>כותרת ראשית</a:t>
            </a:r>
            <a:endParaRPr lang="en-US" dirty="0"/>
          </a:p>
        </p:txBody>
      </p:sp>
      <p:sp>
        <p:nvSpPr>
          <p:cNvPr id="12" name="Picture Placeholder 25">
            <a:extLst>
              <a:ext uri="{FF2B5EF4-FFF2-40B4-BE49-F238E27FC236}">
                <a16:creationId xmlns:a16="http://schemas.microsoft.com/office/drawing/2014/main" id="{CFABA5B8-48C9-5448-8731-DCA41372577E}"/>
              </a:ext>
            </a:extLst>
          </p:cNvPr>
          <p:cNvSpPr>
            <a:spLocks noGrp="1"/>
          </p:cNvSpPr>
          <p:nvPr>
            <p:ph type="pic" sz="quarter" idx="23"/>
          </p:nvPr>
        </p:nvSpPr>
        <p:spPr>
          <a:xfrm>
            <a:off x="4905480" y="2157493"/>
            <a:ext cx="3600000" cy="3979019"/>
          </a:xfrm>
        </p:spPr>
        <p:txBody>
          <a:bodyPr/>
          <a:lstStyle/>
          <a:p>
            <a:pPr marL="171450" indent="-171450" algn="l" defTabSz="685800" rtl="0" eaLnBrk="1" latinLnBrk="0" hangingPunct="1">
              <a:lnSpc>
                <a:spcPct val="90000"/>
              </a:lnSpc>
              <a:spcBef>
                <a:spcPts val="750"/>
              </a:spcBef>
              <a:buFont typeface="Arial" panose="020B0604020202020204" pitchFamily="34" charset="0"/>
              <a:buChar char="•"/>
            </a:pPr>
            <a:endParaRPr lang="en-US" dirty="0"/>
          </a:p>
        </p:txBody>
      </p:sp>
      <p:sp>
        <p:nvSpPr>
          <p:cNvPr id="18" name="Text Placeholder 41">
            <a:extLst>
              <a:ext uri="{FF2B5EF4-FFF2-40B4-BE49-F238E27FC236}">
                <a16:creationId xmlns:a16="http://schemas.microsoft.com/office/drawing/2014/main" id="{F9D5A551-8158-5F41-B9E3-23472E2529AC}"/>
              </a:ext>
            </a:extLst>
          </p:cNvPr>
          <p:cNvSpPr>
            <a:spLocks noGrp="1"/>
          </p:cNvSpPr>
          <p:nvPr>
            <p:ph type="body" sz="quarter" idx="21" hasCustomPrompt="1"/>
          </p:nvPr>
        </p:nvSpPr>
        <p:spPr>
          <a:xfrm>
            <a:off x="6791570" y="6448635"/>
            <a:ext cx="2024063" cy="309562"/>
          </a:xfrm>
        </p:spPr>
        <p:txBody>
          <a:bodyPr rIns="0">
            <a:noAutofit/>
          </a:bodyPr>
          <a:lstStyle>
            <a:lvl1pPr marL="0" indent="0" algn="r" rtl="1">
              <a:buNone/>
              <a:defRPr sz="1200">
                <a:solidFill>
                  <a:schemeClr val="bg1"/>
                </a:solidFill>
              </a:defRPr>
            </a:lvl1pPr>
          </a:lstStyle>
          <a:p>
            <a:pPr lvl="0"/>
            <a:r>
              <a:rPr lang="he-IL" dirty="0"/>
              <a:t>שם המצגת</a:t>
            </a:r>
            <a:endParaRPr lang="en-US" dirty="0"/>
          </a:p>
        </p:txBody>
      </p:sp>
      <p:sp>
        <p:nvSpPr>
          <p:cNvPr id="19" name="Text Placeholder 41">
            <a:extLst>
              <a:ext uri="{FF2B5EF4-FFF2-40B4-BE49-F238E27FC236}">
                <a16:creationId xmlns:a16="http://schemas.microsoft.com/office/drawing/2014/main" id="{BE203C0C-2539-5F4A-A276-E8562BF33E9A}"/>
              </a:ext>
            </a:extLst>
          </p:cNvPr>
          <p:cNvSpPr>
            <a:spLocks noGrp="1"/>
          </p:cNvSpPr>
          <p:nvPr>
            <p:ph type="body" sz="quarter" idx="22" hasCustomPrompt="1"/>
          </p:nvPr>
        </p:nvSpPr>
        <p:spPr>
          <a:xfrm>
            <a:off x="4518696" y="6448635"/>
            <a:ext cx="2024063" cy="309562"/>
          </a:xfrm>
        </p:spPr>
        <p:txBody>
          <a:bodyPr>
            <a:noAutofit/>
          </a:bodyPr>
          <a:lstStyle>
            <a:lvl1pPr marL="0" indent="0" algn="r" rtl="1">
              <a:buNone/>
              <a:defRPr sz="1200">
                <a:solidFill>
                  <a:srgbClr val="888889"/>
                </a:solidFill>
              </a:defRPr>
            </a:lvl1pPr>
          </a:lstStyle>
          <a:p>
            <a:pPr lvl="0"/>
            <a:r>
              <a:rPr lang="he-IL" dirty="0"/>
              <a:t>שם הפרק</a:t>
            </a:r>
            <a:endParaRPr lang="en-US" dirty="0"/>
          </a:p>
        </p:txBody>
      </p:sp>
    </p:spTree>
    <p:extLst>
      <p:ext uri="{BB962C8B-B14F-4D97-AF65-F5344CB8AC3E}">
        <p14:creationId xmlns:p14="http://schemas.microsoft.com/office/powerpoint/2010/main" val="3416975957"/>
      </p:ext>
    </p:extLst>
  </p:cSld>
  <p:clrMapOvr>
    <a:overrideClrMapping bg1="lt1" tx1="dk1" bg2="lt2" tx2="dk2" accent1="accent1" accent2="accent2" accent3="accent3" accent4="accent4" accent5="accent5" accent6="accent6" hlink="hlink" folHlink="folHlink"/>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7_2 תמונות">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893DFFA2-19B3-B94A-B2BC-7FE8D9D40108}"/>
              </a:ext>
            </a:extLst>
          </p:cNvPr>
          <p:cNvCxnSpPr>
            <a:cxnSpLocks/>
          </p:cNvCxnSpPr>
          <p:nvPr userDrawn="1"/>
        </p:nvCxnSpPr>
        <p:spPr>
          <a:xfrm flipH="1">
            <a:off x="221760" y="1852248"/>
            <a:ext cx="859387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9A977B9-670D-5C48-A13D-D91983F0E32A}"/>
              </a:ext>
            </a:extLst>
          </p:cNvPr>
          <p:cNvCxnSpPr>
            <a:cxnSpLocks/>
          </p:cNvCxnSpPr>
          <p:nvPr userDrawn="1"/>
        </p:nvCxnSpPr>
        <p:spPr>
          <a:xfrm flipH="1">
            <a:off x="221760" y="6353908"/>
            <a:ext cx="859387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Slide Number Placeholder 5">
            <a:extLst>
              <a:ext uri="{FF2B5EF4-FFF2-40B4-BE49-F238E27FC236}">
                <a16:creationId xmlns:a16="http://schemas.microsoft.com/office/drawing/2014/main" id="{FF043C66-1877-FA4B-B615-AE0DA9B5D7C0}"/>
              </a:ext>
            </a:extLst>
          </p:cNvPr>
          <p:cNvSpPr txBox="1">
            <a:spLocks/>
          </p:cNvSpPr>
          <p:nvPr userDrawn="1"/>
        </p:nvSpPr>
        <p:spPr>
          <a:xfrm>
            <a:off x="221760" y="6338278"/>
            <a:ext cx="376115"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rtl="1"/>
            <a:fld id="{1A1518C2-62E5-F446-8E1A-0BEBFDA5EF4D}" type="slidenum">
              <a:rPr lang="en-US" smtClean="0">
                <a:solidFill>
                  <a:schemeClr val="bg1"/>
                </a:solidFill>
              </a:rPr>
              <a:pPr algn="l" rtl="1"/>
              <a:t>‹#›</a:t>
            </a:fld>
            <a:endParaRPr lang="en-US" dirty="0">
              <a:solidFill>
                <a:schemeClr val="bg1"/>
              </a:solidFill>
            </a:endParaRPr>
          </a:p>
        </p:txBody>
      </p:sp>
      <p:sp>
        <p:nvSpPr>
          <p:cNvPr id="38" name="Picture Placeholder 25">
            <a:extLst>
              <a:ext uri="{FF2B5EF4-FFF2-40B4-BE49-F238E27FC236}">
                <a16:creationId xmlns:a16="http://schemas.microsoft.com/office/drawing/2014/main" id="{CC81B5DE-1C2C-E54B-BA53-67E42F6FAE82}"/>
              </a:ext>
            </a:extLst>
          </p:cNvPr>
          <p:cNvSpPr>
            <a:spLocks noGrp="1"/>
          </p:cNvSpPr>
          <p:nvPr>
            <p:ph type="pic" sz="quarter" idx="17"/>
          </p:nvPr>
        </p:nvSpPr>
        <p:spPr>
          <a:xfrm>
            <a:off x="796627" y="2493108"/>
            <a:ext cx="3600000" cy="3643404"/>
          </a:xfrm>
        </p:spPr>
        <p:txBody>
          <a:bodyPr/>
          <a:lstStyle/>
          <a:p>
            <a:pPr marL="171450" indent="-171450" algn="r" defTabSz="685800" rtl="1" eaLnBrk="1" latinLnBrk="0" hangingPunct="1">
              <a:lnSpc>
                <a:spcPct val="90000"/>
              </a:lnSpc>
              <a:spcBef>
                <a:spcPts val="750"/>
              </a:spcBef>
              <a:buFont typeface="Arial" panose="020B0604020202020204" pitchFamily="34" charset="0"/>
              <a:buChar char="•"/>
            </a:pPr>
            <a:endParaRPr lang="en-US"/>
          </a:p>
        </p:txBody>
      </p:sp>
      <p:sp>
        <p:nvSpPr>
          <p:cNvPr id="44" name="Text Placeholder 41">
            <a:extLst>
              <a:ext uri="{FF2B5EF4-FFF2-40B4-BE49-F238E27FC236}">
                <a16:creationId xmlns:a16="http://schemas.microsoft.com/office/drawing/2014/main" id="{C25C860E-41AB-E149-B38F-752594CC63BF}"/>
              </a:ext>
            </a:extLst>
          </p:cNvPr>
          <p:cNvSpPr>
            <a:spLocks noGrp="1"/>
          </p:cNvSpPr>
          <p:nvPr>
            <p:ph type="body" sz="quarter" idx="20" hasCustomPrompt="1"/>
          </p:nvPr>
        </p:nvSpPr>
        <p:spPr>
          <a:xfrm>
            <a:off x="221760" y="1325290"/>
            <a:ext cx="8593994" cy="526957"/>
          </a:xfrm>
        </p:spPr>
        <p:txBody>
          <a:bodyPr anchor="t" anchorCtr="0">
            <a:noAutofit/>
          </a:bodyPr>
          <a:lstStyle>
            <a:lvl1pPr marL="0" indent="0" algn="r" rtl="1">
              <a:buNone/>
              <a:defRPr sz="3200" b="1">
                <a:solidFill>
                  <a:schemeClr val="accent6"/>
                </a:solidFill>
              </a:defRPr>
            </a:lvl1pPr>
          </a:lstStyle>
          <a:p>
            <a:pPr lvl="0"/>
            <a:r>
              <a:rPr lang="he-IL" dirty="0"/>
              <a:t>כותרת ראשית</a:t>
            </a:r>
            <a:endParaRPr lang="en-US" dirty="0"/>
          </a:p>
        </p:txBody>
      </p:sp>
      <p:sp>
        <p:nvSpPr>
          <p:cNvPr id="12" name="Picture Placeholder 25">
            <a:extLst>
              <a:ext uri="{FF2B5EF4-FFF2-40B4-BE49-F238E27FC236}">
                <a16:creationId xmlns:a16="http://schemas.microsoft.com/office/drawing/2014/main" id="{CFABA5B8-48C9-5448-8731-DCA41372577E}"/>
              </a:ext>
            </a:extLst>
          </p:cNvPr>
          <p:cNvSpPr>
            <a:spLocks noGrp="1"/>
          </p:cNvSpPr>
          <p:nvPr>
            <p:ph type="pic" sz="quarter" idx="23"/>
          </p:nvPr>
        </p:nvSpPr>
        <p:spPr>
          <a:xfrm>
            <a:off x="4905480" y="2493108"/>
            <a:ext cx="3600000" cy="3643404"/>
          </a:xfrm>
        </p:spPr>
        <p:txBody>
          <a:bodyPr/>
          <a:lstStyle/>
          <a:p>
            <a:pPr marL="171450" indent="-171450" algn="r" defTabSz="685800" rtl="1" eaLnBrk="1" latinLnBrk="0" hangingPunct="1">
              <a:lnSpc>
                <a:spcPct val="90000"/>
              </a:lnSpc>
              <a:spcBef>
                <a:spcPts val="750"/>
              </a:spcBef>
              <a:buFont typeface="Arial" panose="020B0604020202020204" pitchFamily="34" charset="0"/>
              <a:buChar char="•"/>
            </a:pPr>
            <a:endParaRPr lang="en-US" dirty="0"/>
          </a:p>
        </p:txBody>
      </p:sp>
      <p:sp>
        <p:nvSpPr>
          <p:cNvPr id="15" name="Text Placeholder 41">
            <a:extLst>
              <a:ext uri="{FF2B5EF4-FFF2-40B4-BE49-F238E27FC236}">
                <a16:creationId xmlns:a16="http://schemas.microsoft.com/office/drawing/2014/main" id="{486FB2D3-456D-6B4A-AFD8-8C2E9C87A02C}"/>
              </a:ext>
            </a:extLst>
          </p:cNvPr>
          <p:cNvSpPr>
            <a:spLocks noGrp="1"/>
          </p:cNvSpPr>
          <p:nvPr>
            <p:ph type="body" sz="quarter" idx="21" hasCustomPrompt="1"/>
          </p:nvPr>
        </p:nvSpPr>
        <p:spPr>
          <a:xfrm>
            <a:off x="6791570" y="6448635"/>
            <a:ext cx="2024063" cy="309562"/>
          </a:xfrm>
        </p:spPr>
        <p:txBody>
          <a:bodyPr>
            <a:noAutofit/>
          </a:bodyPr>
          <a:lstStyle>
            <a:lvl1pPr marL="0" indent="0" algn="r" rtl="1">
              <a:buNone/>
              <a:defRPr sz="1200">
                <a:solidFill>
                  <a:schemeClr val="bg1"/>
                </a:solidFill>
              </a:defRPr>
            </a:lvl1pPr>
          </a:lstStyle>
          <a:p>
            <a:pPr lvl="0"/>
            <a:r>
              <a:rPr lang="he-IL" dirty="0"/>
              <a:t>שם המצגת</a:t>
            </a:r>
            <a:endParaRPr lang="en-US" dirty="0"/>
          </a:p>
        </p:txBody>
      </p:sp>
      <p:sp>
        <p:nvSpPr>
          <p:cNvPr id="16" name="Text Placeholder 41">
            <a:extLst>
              <a:ext uri="{FF2B5EF4-FFF2-40B4-BE49-F238E27FC236}">
                <a16:creationId xmlns:a16="http://schemas.microsoft.com/office/drawing/2014/main" id="{7FF84EE0-F8CF-F140-9A9A-E91F6FFF2608}"/>
              </a:ext>
            </a:extLst>
          </p:cNvPr>
          <p:cNvSpPr>
            <a:spLocks noGrp="1"/>
          </p:cNvSpPr>
          <p:nvPr>
            <p:ph type="body" sz="quarter" idx="22" hasCustomPrompt="1"/>
          </p:nvPr>
        </p:nvSpPr>
        <p:spPr>
          <a:xfrm>
            <a:off x="4518696" y="6448635"/>
            <a:ext cx="2024063" cy="309562"/>
          </a:xfrm>
        </p:spPr>
        <p:txBody>
          <a:bodyPr>
            <a:noAutofit/>
          </a:bodyPr>
          <a:lstStyle>
            <a:lvl1pPr marL="0" indent="0" algn="r" rtl="1">
              <a:buNone/>
              <a:defRPr sz="1200">
                <a:solidFill>
                  <a:srgbClr val="888889"/>
                </a:solidFill>
              </a:defRPr>
            </a:lvl1pPr>
          </a:lstStyle>
          <a:p>
            <a:pPr lvl="0"/>
            <a:r>
              <a:rPr lang="he-IL" dirty="0"/>
              <a:t>שם הפרק</a:t>
            </a:r>
            <a:endParaRPr lang="en-US" dirty="0"/>
          </a:p>
        </p:txBody>
      </p:sp>
      <p:sp>
        <p:nvSpPr>
          <p:cNvPr id="18" name="Text Placeholder 41">
            <a:extLst>
              <a:ext uri="{FF2B5EF4-FFF2-40B4-BE49-F238E27FC236}">
                <a16:creationId xmlns:a16="http://schemas.microsoft.com/office/drawing/2014/main" id="{7A3C9A62-8B10-3841-8FC3-6246B517041C}"/>
              </a:ext>
            </a:extLst>
          </p:cNvPr>
          <p:cNvSpPr>
            <a:spLocks noGrp="1"/>
          </p:cNvSpPr>
          <p:nvPr>
            <p:ph type="body" sz="quarter" idx="24" hasCustomPrompt="1"/>
          </p:nvPr>
        </p:nvSpPr>
        <p:spPr>
          <a:xfrm>
            <a:off x="4939083" y="2088820"/>
            <a:ext cx="3566397" cy="309562"/>
          </a:xfrm>
        </p:spPr>
        <p:txBody>
          <a:bodyPr rIns="0" anchor="t" anchorCtr="0">
            <a:noAutofit/>
          </a:bodyPr>
          <a:lstStyle>
            <a:lvl1pPr marL="0" indent="0" algn="r" rtl="1">
              <a:buNone/>
              <a:defRPr sz="2000" b="0">
                <a:solidFill>
                  <a:schemeClr val="bg1"/>
                </a:solidFill>
              </a:defRPr>
            </a:lvl1pPr>
          </a:lstStyle>
          <a:p>
            <a:pPr lvl="0"/>
            <a:r>
              <a:rPr lang="he-IL" dirty="0"/>
              <a:t>כותרת תמונה</a:t>
            </a:r>
            <a:endParaRPr lang="en-US" dirty="0"/>
          </a:p>
        </p:txBody>
      </p:sp>
      <p:sp>
        <p:nvSpPr>
          <p:cNvPr id="19" name="Text Placeholder 41">
            <a:extLst>
              <a:ext uri="{FF2B5EF4-FFF2-40B4-BE49-F238E27FC236}">
                <a16:creationId xmlns:a16="http://schemas.microsoft.com/office/drawing/2014/main" id="{92686282-610C-2047-9AF5-4719F5DF1F7C}"/>
              </a:ext>
            </a:extLst>
          </p:cNvPr>
          <p:cNvSpPr>
            <a:spLocks noGrp="1"/>
          </p:cNvSpPr>
          <p:nvPr>
            <p:ph type="body" sz="quarter" idx="25" hasCustomPrompt="1"/>
          </p:nvPr>
        </p:nvSpPr>
        <p:spPr>
          <a:xfrm>
            <a:off x="812560" y="2096636"/>
            <a:ext cx="3566397" cy="309562"/>
          </a:xfrm>
        </p:spPr>
        <p:txBody>
          <a:bodyPr rIns="0" anchor="t" anchorCtr="0">
            <a:noAutofit/>
          </a:bodyPr>
          <a:lstStyle>
            <a:lvl1pPr marL="0" indent="0" algn="r" rtl="1">
              <a:buNone/>
              <a:defRPr sz="2000" b="0">
                <a:solidFill>
                  <a:schemeClr val="bg1"/>
                </a:solidFill>
              </a:defRPr>
            </a:lvl1pPr>
          </a:lstStyle>
          <a:p>
            <a:pPr lvl="0"/>
            <a:r>
              <a:rPr lang="he-IL" dirty="0"/>
              <a:t>כותרת תמונה</a:t>
            </a:r>
            <a:endParaRPr lang="en-US" dirty="0"/>
          </a:p>
        </p:txBody>
      </p:sp>
    </p:spTree>
    <p:extLst>
      <p:ext uri="{BB962C8B-B14F-4D97-AF65-F5344CB8AC3E}">
        <p14:creationId xmlns:p14="http://schemas.microsoft.com/office/powerpoint/2010/main" val="83564687"/>
      </p:ext>
    </p:extLst>
  </p:cSld>
  <p:clrMapOvr>
    <a:overrideClrMapping bg1="lt1" tx1="dk1" bg2="lt2" tx2="dk2" accent1="accent1" accent2="accent2" accent3="accent3" accent4="accent4" accent5="accent5" accent6="accent6" hlink="hlink" folHlink="folHlink"/>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4_cov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9F8ADBA4-9025-FA46-8462-0201C4F37BA0}"/>
              </a:ext>
            </a:extLst>
          </p:cNvPr>
          <p:cNvSpPr>
            <a:spLocks noGrp="1"/>
          </p:cNvSpPr>
          <p:nvPr>
            <p:ph type="body" sz="quarter" idx="10" hasCustomPrompt="1"/>
          </p:nvPr>
        </p:nvSpPr>
        <p:spPr>
          <a:xfrm>
            <a:off x="2493108" y="3079138"/>
            <a:ext cx="6017480" cy="781660"/>
          </a:xfrm>
        </p:spPr>
        <p:txBody>
          <a:bodyPr>
            <a:normAutofit/>
          </a:bodyPr>
          <a:lstStyle>
            <a:lvl1pPr marL="0" indent="0" algn="r" rtl="1">
              <a:buNone/>
              <a:defRPr sz="4000" b="1">
                <a:solidFill>
                  <a:schemeClr val="bg1"/>
                </a:solidFill>
              </a:defRPr>
            </a:lvl1pPr>
          </a:lstStyle>
          <a:p>
            <a:pPr lvl="0"/>
            <a:r>
              <a:rPr lang="he-IL" dirty="0"/>
              <a:t>כותרת</a:t>
            </a:r>
            <a:endParaRPr lang="en-US" dirty="0"/>
          </a:p>
        </p:txBody>
      </p:sp>
      <p:sp>
        <p:nvSpPr>
          <p:cNvPr id="12" name="Text Placeholder 10">
            <a:extLst>
              <a:ext uri="{FF2B5EF4-FFF2-40B4-BE49-F238E27FC236}">
                <a16:creationId xmlns:a16="http://schemas.microsoft.com/office/drawing/2014/main" id="{5C1BE0CE-B033-F04D-8818-501004B72A03}"/>
              </a:ext>
            </a:extLst>
          </p:cNvPr>
          <p:cNvSpPr>
            <a:spLocks noGrp="1"/>
          </p:cNvSpPr>
          <p:nvPr>
            <p:ph type="body" sz="quarter" idx="11" hasCustomPrompt="1"/>
          </p:nvPr>
        </p:nvSpPr>
        <p:spPr>
          <a:xfrm>
            <a:off x="2493108" y="3923200"/>
            <a:ext cx="6017480" cy="781660"/>
          </a:xfrm>
        </p:spPr>
        <p:txBody>
          <a:bodyPr>
            <a:normAutofit/>
          </a:bodyPr>
          <a:lstStyle>
            <a:lvl1pPr marL="0" indent="0" algn="r" rtl="1">
              <a:buNone/>
              <a:defRPr sz="2400" b="0">
                <a:solidFill>
                  <a:schemeClr val="bg1"/>
                </a:solidFill>
              </a:defRPr>
            </a:lvl1pPr>
          </a:lstStyle>
          <a:p>
            <a:pPr lvl="0"/>
            <a:r>
              <a:rPr lang="he-IL" dirty="0"/>
              <a:t>כותב המצגת</a:t>
            </a:r>
            <a:endParaRPr lang="en-US" dirty="0"/>
          </a:p>
        </p:txBody>
      </p:sp>
      <p:pic>
        <p:nvPicPr>
          <p:cNvPr id="2" name="Picture 1">
            <a:extLst>
              <a:ext uri="{FF2B5EF4-FFF2-40B4-BE49-F238E27FC236}">
                <a16:creationId xmlns:a16="http://schemas.microsoft.com/office/drawing/2014/main" id="{53CC4877-09B0-8247-8FA9-02D01D1AC853}"/>
              </a:ext>
            </a:extLst>
          </p:cNvPr>
          <p:cNvPicPr>
            <a:picLocks noChangeAspect="1"/>
          </p:cNvPicPr>
          <p:nvPr userDrawn="1"/>
        </p:nvPicPr>
        <p:blipFill>
          <a:blip r:embed="rId3">
            <a:alphaModFix amt="10000"/>
          </a:blip>
          <a:stretch>
            <a:fillRect/>
          </a:stretch>
        </p:blipFill>
        <p:spPr>
          <a:xfrm>
            <a:off x="-413434" y="3923200"/>
            <a:ext cx="4976007" cy="3272358"/>
          </a:xfrm>
          <a:prstGeom prst="rect">
            <a:avLst/>
          </a:prstGeom>
        </p:spPr>
      </p:pic>
    </p:spTree>
    <p:extLst>
      <p:ext uri="{BB962C8B-B14F-4D97-AF65-F5344CB8AC3E}">
        <p14:creationId xmlns:p14="http://schemas.microsoft.com/office/powerpoint/2010/main" val="330508819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4_תמונה_אחת">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893DFFA2-19B3-B94A-B2BC-7FE8D9D40108}"/>
              </a:ext>
            </a:extLst>
          </p:cNvPr>
          <p:cNvCxnSpPr>
            <a:cxnSpLocks/>
          </p:cNvCxnSpPr>
          <p:nvPr userDrawn="1"/>
        </p:nvCxnSpPr>
        <p:spPr>
          <a:xfrm flipH="1">
            <a:off x="221760" y="1852248"/>
            <a:ext cx="8593873"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9A977B9-670D-5C48-A13D-D91983F0E32A}"/>
              </a:ext>
            </a:extLst>
          </p:cNvPr>
          <p:cNvCxnSpPr>
            <a:cxnSpLocks/>
          </p:cNvCxnSpPr>
          <p:nvPr userDrawn="1"/>
        </p:nvCxnSpPr>
        <p:spPr>
          <a:xfrm flipH="1">
            <a:off x="221760" y="6353908"/>
            <a:ext cx="8593873"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Slide Number Placeholder 5">
            <a:extLst>
              <a:ext uri="{FF2B5EF4-FFF2-40B4-BE49-F238E27FC236}">
                <a16:creationId xmlns:a16="http://schemas.microsoft.com/office/drawing/2014/main" id="{FF043C66-1877-FA4B-B615-AE0DA9B5D7C0}"/>
              </a:ext>
            </a:extLst>
          </p:cNvPr>
          <p:cNvSpPr txBox="1">
            <a:spLocks/>
          </p:cNvSpPr>
          <p:nvPr userDrawn="1"/>
        </p:nvSpPr>
        <p:spPr>
          <a:xfrm>
            <a:off x="221760" y="6338278"/>
            <a:ext cx="376115"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rtl="1"/>
            <a:fld id="{1A1518C2-62E5-F446-8E1A-0BEBFDA5EF4D}" type="slidenum">
              <a:rPr lang="en-US" smtClean="0">
                <a:solidFill>
                  <a:schemeClr val="bg1"/>
                </a:solidFill>
              </a:rPr>
              <a:pPr algn="l" rtl="1"/>
              <a:t>‹#›</a:t>
            </a:fld>
            <a:endParaRPr lang="en-US" dirty="0">
              <a:solidFill>
                <a:schemeClr val="bg1"/>
              </a:solidFill>
            </a:endParaRPr>
          </a:p>
        </p:txBody>
      </p:sp>
      <p:sp>
        <p:nvSpPr>
          <p:cNvPr id="38" name="Picture Placeholder 25">
            <a:extLst>
              <a:ext uri="{FF2B5EF4-FFF2-40B4-BE49-F238E27FC236}">
                <a16:creationId xmlns:a16="http://schemas.microsoft.com/office/drawing/2014/main" id="{CC81B5DE-1C2C-E54B-BA53-67E42F6FAE82}"/>
              </a:ext>
            </a:extLst>
          </p:cNvPr>
          <p:cNvSpPr>
            <a:spLocks noGrp="1"/>
          </p:cNvSpPr>
          <p:nvPr>
            <p:ph type="pic" sz="quarter" idx="17"/>
          </p:nvPr>
        </p:nvSpPr>
        <p:spPr>
          <a:xfrm>
            <a:off x="221760" y="2069644"/>
            <a:ext cx="6206488" cy="3979019"/>
          </a:xfrm>
        </p:spPr>
        <p:txBody>
          <a:bodyPr/>
          <a:lstStyle/>
          <a:p>
            <a:pPr marL="171450" indent="-171450" algn="r" defTabSz="685800" rtl="1" eaLnBrk="1" latinLnBrk="0" hangingPunct="1">
              <a:lnSpc>
                <a:spcPct val="90000"/>
              </a:lnSpc>
              <a:spcBef>
                <a:spcPts val="750"/>
              </a:spcBef>
              <a:buFont typeface="Arial" panose="020B0604020202020204" pitchFamily="34" charset="0"/>
              <a:buChar char="•"/>
            </a:pPr>
            <a:endParaRPr lang="en-US"/>
          </a:p>
        </p:txBody>
      </p:sp>
      <p:sp>
        <p:nvSpPr>
          <p:cNvPr id="43" name="Text Placeholder 41">
            <a:extLst>
              <a:ext uri="{FF2B5EF4-FFF2-40B4-BE49-F238E27FC236}">
                <a16:creationId xmlns:a16="http://schemas.microsoft.com/office/drawing/2014/main" id="{8633BD27-B62A-B745-A9DD-F0A8322A0BF9}"/>
              </a:ext>
            </a:extLst>
          </p:cNvPr>
          <p:cNvSpPr>
            <a:spLocks noGrp="1"/>
          </p:cNvSpPr>
          <p:nvPr>
            <p:ph type="body" sz="quarter" idx="19" hasCustomPrompt="1"/>
          </p:nvPr>
        </p:nvSpPr>
        <p:spPr>
          <a:xfrm>
            <a:off x="6791570" y="2069644"/>
            <a:ext cx="2024063" cy="3979019"/>
          </a:xfrm>
        </p:spPr>
        <p:txBody>
          <a:bodyPr/>
          <a:lstStyle>
            <a:lvl1pPr marL="0" indent="0" algn="r" rtl="1">
              <a:buNone/>
              <a:defRPr sz="1800">
                <a:solidFill>
                  <a:schemeClr val="bg1"/>
                </a:solidFill>
              </a:defRPr>
            </a:lvl1pPr>
          </a:lstStyle>
          <a:p>
            <a:pPr lvl="0"/>
            <a:r>
              <a:rPr lang="he-IL" dirty="0"/>
              <a:t>תוכן</a:t>
            </a:r>
            <a:endParaRPr lang="en-US" dirty="0"/>
          </a:p>
        </p:txBody>
      </p:sp>
      <p:sp>
        <p:nvSpPr>
          <p:cNvPr id="44" name="Text Placeholder 41">
            <a:extLst>
              <a:ext uri="{FF2B5EF4-FFF2-40B4-BE49-F238E27FC236}">
                <a16:creationId xmlns:a16="http://schemas.microsoft.com/office/drawing/2014/main" id="{C25C860E-41AB-E149-B38F-752594CC63BF}"/>
              </a:ext>
            </a:extLst>
          </p:cNvPr>
          <p:cNvSpPr>
            <a:spLocks noGrp="1"/>
          </p:cNvSpPr>
          <p:nvPr>
            <p:ph type="body" sz="quarter" idx="20" hasCustomPrompt="1"/>
          </p:nvPr>
        </p:nvSpPr>
        <p:spPr>
          <a:xfrm>
            <a:off x="221760" y="1325290"/>
            <a:ext cx="8593994" cy="526957"/>
          </a:xfrm>
        </p:spPr>
        <p:txBody>
          <a:bodyPr anchor="t" anchorCtr="0">
            <a:noAutofit/>
          </a:bodyPr>
          <a:lstStyle>
            <a:lvl1pPr marL="0" indent="0" algn="r" rtl="1">
              <a:buNone/>
              <a:defRPr sz="3200" b="1">
                <a:solidFill>
                  <a:schemeClr val="accent1"/>
                </a:solidFill>
              </a:defRPr>
            </a:lvl1pPr>
          </a:lstStyle>
          <a:p>
            <a:pPr lvl="0"/>
            <a:r>
              <a:rPr lang="he-IL" dirty="0"/>
              <a:t>כותרת ראשית</a:t>
            </a:r>
            <a:endParaRPr lang="en-US" dirty="0"/>
          </a:p>
        </p:txBody>
      </p:sp>
      <p:sp>
        <p:nvSpPr>
          <p:cNvPr id="53" name="Text Placeholder 41">
            <a:extLst>
              <a:ext uri="{FF2B5EF4-FFF2-40B4-BE49-F238E27FC236}">
                <a16:creationId xmlns:a16="http://schemas.microsoft.com/office/drawing/2014/main" id="{62EC46D5-6B8E-9A4F-AEE3-51613B550910}"/>
              </a:ext>
            </a:extLst>
          </p:cNvPr>
          <p:cNvSpPr>
            <a:spLocks noGrp="1"/>
          </p:cNvSpPr>
          <p:nvPr>
            <p:ph type="body" sz="quarter" idx="21" hasCustomPrompt="1"/>
          </p:nvPr>
        </p:nvSpPr>
        <p:spPr>
          <a:xfrm>
            <a:off x="6791570" y="6448635"/>
            <a:ext cx="2024063" cy="309562"/>
          </a:xfrm>
        </p:spPr>
        <p:txBody>
          <a:bodyPr>
            <a:noAutofit/>
          </a:bodyPr>
          <a:lstStyle>
            <a:lvl1pPr marL="0" indent="0" algn="r" rtl="1">
              <a:buNone/>
              <a:defRPr sz="1200">
                <a:solidFill>
                  <a:schemeClr val="bg1"/>
                </a:solidFill>
              </a:defRPr>
            </a:lvl1pPr>
          </a:lstStyle>
          <a:p>
            <a:pPr lvl="0"/>
            <a:r>
              <a:rPr lang="he-IL" dirty="0"/>
              <a:t>שם המצגת</a:t>
            </a:r>
            <a:endParaRPr lang="en-US" dirty="0"/>
          </a:p>
        </p:txBody>
      </p:sp>
      <p:sp>
        <p:nvSpPr>
          <p:cNvPr id="54" name="Text Placeholder 41">
            <a:extLst>
              <a:ext uri="{FF2B5EF4-FFF2-40B4-BE49-F238E27FC236}">
                <a16:creationId xmlns:a16="http://schemas.microsoft.com/office/drawing/2014/main" id="{78343A22-4076-5445-8D86-F4E500890891}"/>
              </a:ext>
            </a:extLst>
          </p:cNvPr>
          <p:cNvSpPr>
            <a:spLocks noGrp="1"/>
          </p:cNvSpPr>
          <p:nvPr>
            <p:ph type="body" sz="quarter" idx="22" hasCustomPrompt="1"/>
          </p:nvPr>
        </p:nvSpPr>
        <p:spPr>
          <a:xfrm>
            <a:off x="4518696" y="6448635"/>
            <a:ext cx="2024063" cy="309562"/>
          </a:xfrm>
        </p:spPr>
        <p:txBody>
          <a:bodyPr>
            <a:noAutofit/>
          </a:bodyPr>
          <a:lstStyle>
            <a:lvl1pPr marL="0" indent="0" algn="r" rtl="1">
              <a:buNone/>
              <a:defRPr sz="1200">
                <a:solidFill>
                  <a:srgbClr val="888889"/>
                </a:solidFill>
              </a:defRPr>
            </a:lvl1pPr>
          </a:lstStyle>
          <a:p>
            <a:pPr lvl="0"/>
            <a:r>
              <a:rPr lang="he-IL" dirty="0"/>
              <a:t>שם הפרק</a:t>
            </a:r>
            <a:endParaRPr lang="en-US" dirty="0"/>
          </a:p>
        </p:txBody>
      </p:sp>
    </p:spTree>
    <p:extLst>
      <p:ext uri="{BB962C8B-B14F-4D97-AF65-F5344CB8AC3E}">
        <p14:creationId xmlns:p14="http://schemas.microsoft.com/office/powerpoint/2010/main" val="673687619"/>
      </p:ext>
    </p:extLst>
  </p:cSld>
  <p:clrMapOvr>
    <a:overrideClrMapping bg1="lt1" tx1="dk1" bg2="lt2" tx2="dk2" accent1="accent1" accent2="accent2" accent3="accent3" accent4="accent4" accent5="accent5" accent6="accent6" hlink="hlink" folHlink="folHlink"/>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8_טקסט בבולטים">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893DFFA2-19B3-B94A-B2BC-7FE8D9D40108}"/>
              </a:ext>
            </a:extLst>
          </p:cNvPr>
          <p:cNvCxnSpPr>
            <a:cxnSpLocks/>
          </p:cNvCxnSpPr>
          <p:nvPr userDrawn="1"/>
        </p:nvCxnSpPr>
        <p:spPr>
          <a:xfrm flipH="1">
            <a:off x="2243015" y="1852248"/>
            <a:ext cx="6517911"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9A977B9-670D-5C48-A13D-D91983F0E32A}"/>
              </a:ext>
            </a:extLst>
          </p:cNvPr>
          <p:cNvCxnSpPr>
            <a:cxnSpLocks/>
          </p:cNvCxnSpPr>
          <p:nvPr userDrawn="1"/>
        </p:nvCxnSpPr>
        <p:spPr>
          <a:xfrm flipH="1" flipV="1">
            <a:off x="2243015" y="6338278"/>
            <a:ext cx="6572620" cy="1563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594289D4-D826-D049-A10F-42C9EA567AD1}"/>
              </a:ext>
            </a:extLst>
          </p:cNvPr>
          <p:cNvPicPr>
            <a:picLocks noChangeAspect="1"/>
          </p:cNvPicPr>
          <p:nvPr userDrawn="1"/>
        </p:nvPicPr>
        <p:blipFill>
          <a:blip r:embed="rId3"/>
          <a:stretch>
            <a:fillRect/>
          </a:stretch>
        </p:blipFill>
        <p:spPr>
          <a:xfrm rot="12888024">
            <a:off x="-1107045" y="3859766"/>
            <a:ext cx="3505200" cy="2603500"/>
          </a:xfrm>
          <a:prstGeom prst="rect">
            <a:avLst/>
          </a:prstGeom>
        </p:spPr>
      </p:pic>
      <p:sp>
        <p:nvSpPr>
          <p:cNvPr id="44" name="Text Placeholder 41">
            <a:extLst>
              <a:ext uri="{FF2B5EF4-FFF2-40B4-BE49-F238E27FC236}">
                <a16:creationId xmlns:a16="http://schemas.microsoft.com/office/drawing/2014/main" id="{C25C860E-41AB-E149-B38F-752594CC63BF}"/>
              </a:ext>
            </a:extLst>
          </p:cNvPr>
          <p:cNvSpPr>
            <a:spLocks noGrp="1"/>
          </p:cNvSpPr>
          <p:nvPr>
            <p:ph type="body" sz="quarter" idx="20" hasCustomPrompt="1"/>
          </p:nvPr>
        </p:nvSpPr>
        <p:spPr>
          <a:xfrm>
            <a:off x="2243015" y="1435270"/>
            <a:ext cx="6517910" cy="416978"/>
          </a:xfrm>
        </p:spPr>
        <p:txBody>
          <a:bodyPr lIns="144000" rIns="0" anchor="ctr" anchorCtr="0">
            <a:noAutofit/>
          </a:bodyPr>
          <a:lstStyle>
            <a:lvl1pPr marL="0" indent="0" algn="r" rtl="1">
              <a:buNone/>
              <a:defRPr sz="3200" b="1">
                <a:solidFill>
                  <a:schemeClr val="accent1"/>
                </a:solidFill>
              </a:defRPr>
            </a:lvl1pPr>
          </a:lstStyle>
          <a:p>
            <a:pPr lvl="0"/>
            <a:r>
              <a:rPr lang="he-IL" dirty="0"/>
              <a:t>כותרת ראשית</a:t>
            </a:r>
            <a:endParaRPr lang="en-US" dirty="0"/>
          </a:p>
        </p:txBody>
      </p:sp>
      <p:sp>
        <p:nvSpPr>
          <p:cNvPr id="10" name="Text Placeholder 9">
            <a:extLst>
              <a:ext uri="{FF2B5EF4-FFF2-40B4-BE49-F238E27FC236}">
                <a16:creationId xmlns:a16="http://schemas.microsoft.com/office/drawing/2014/main" id="{EA03F7C5-C7B7-FF46-A642-EC18D57A05CD}"/>
              </a:ext>
            </a:extLst>
          </p:cNvPr>
          <p:cNvSpPr>
            <a:spLocks noGrp="1"/>
          </p:cNvSpPr>
          <p:nvPr>
            <p:ph type="body" sz="quarter" idx="23" hasCustomPrompt="1"/>
          </p:nvPr>
        </p:nvSpPr>
        <p:spPr>
          <a:xfrm>
            <a:off x="2243015" y="2048105"/>
            <a:ext cx="6553202" cy="3892550"/>
          </a:xfrm>
        </p:spPr>
        <p:txBody>
          <a:bodyPr/>
          <a:lstStyle>
            <a:lvl1pPr algn="r" rtl="1">
              <a:lnSpc>
                <a:spcPct val="150000"/>
              </a:lnSpc>
              <a:buClr>
                <a:schemeClr val="bg1"/>
              </a:buClr>
              <a:defRPr>
                <a:solidFill>
                  <a:schemeClr val="bg1"/>
                </a:solidFill>
              </a:defRPr>
            </a:lvl1pPr>
            <a:lvl2pPr algn="r" rtl="1">
              <a:defRPr/>
            </a:lvl2pPr>
          </a:lstStyle>
          <a:p>
            <a:pPr lvl="0"/>
            <a:r>
              <a:rPr lang="he-IL" dirty="0"/>
              <a:t>טקסט בבולטים</a:t>
            </a:r>
          </a:p>
          <a:p>
            <a:pPr lvl="0"/>
            <a:endParaRPr lang="en-US" dirty="0"/>
          </a:p>
          <a:p>
            <a:pPr lvl="1"/>
            <a:endParaRPr lang="en-US" dirty="0"/>
          </a:p>
        </p:txBody>
      </p:sp>
      <p:sp>
        <p:nvSpPr>
          <p:cNvPr id="28" name="Text Placeholder 41">
            <a:extLst>
              <a:ext uri="{FF2B5EF4-FFF2-40B4-BE49-F238E27FC236}">
                <a16:creationId xmlns:a16="http://schemas.microsoft.com/office/drawing/2014/main" id="{80351F07-372C-964D-9122-8DE7F4711F92}"/>
              </a:ext>
            </a:extLst>
          </p:cNvPr>
          <p:cNvSpPr>
            <a:spLocks noGrp="1"/>
          </p:cNvSpPr>
          <p:nvPr>
            <p:ph type="body" sz="quarter" idx="21" hasCustomPrompt="1"/>
          </p:nvPr>
        </p:nvSpPr>
        <p:spPr>
          <a:xfrm>
            <a:off x="6791572" y="6448635"/>
            <a:ext cx="2024063" cy="309562"/>
          </a:xfrm>
        </p:spPr>
        <p:txBody>
          <a:bodyPr>
            <a:noAutofit/>
          </a:bodyPr>
          <a:lstStyle>
            <a:lvl1pPr marL="0" indent="0" algn="r" rtl="1">
              <a:buNone/>
              <a:defRPr sz="1200">
                <a:solidFill>
                  <a:schemeClr val="bg1"/>
                </a:solidFill>
              </a:defRPr>
            </a:lvl1pPr>
          </a:lstStyle>
          <a:p>
            <a:pPr lvl="0"/>
            <a:r>
              <a:rPr lang="he-IL" dirty="0"/>
              <a:t>שם המצגת</a:t>
            </a:r>
            <a:endParaRPr lang="en-US" dirty="0"/>
          </a:p>
        </p:txBody>
      </p:sp>
      <p:sp>
        <p:nvSpPr>
          <p:cNvPr id="29" name="Text Placeholder 41">
            <a:extLst>
              <a:ext uri="{FF2B5EF4-FFF2-40B4-BE49-F238E27FC236}">
                <a16:creationId xmlns:a16="http://schemas.microsoft.com/office/drawing/2014/main" id="{1D7F99A5-4E69-5D44-986E-B4E5F8A6180C}"/>
              </a:ext>
            </a:extLst>
          </p:cNvPr>
          <p:cNvSpPr>
            <a:spLocks noGrp="1"/>
          </p:cNvSpPr>
          <p:nvPr>
            <p:ph type="body" sz="quarter" idx="22" hasCustomPrompt="1"/>
          </p:nvPr>
        </p:nvSpPr>
        <p:spPr>
          <a:xfrm>
            <a:off x="4518696" y="6448635"/>
            <a:ext cx="2024063" cy="309562"/>
          </a:xfrm>
        </p:spPr>
        <p:txBody>
          <a:bodyPr>
            <a:noAutofit/>
          </a:bodyPr>
          <a:lstStyle>
            <a:lvl1pPr marL="0" indent="0" algn="r" rtl="1">
              <a:buNone/>
              <a:defRPr sz="1200">
                <a:solidFill>
                  <a:srgbClr val="888889"/>
                </a:solidFill>
              </a:defRPr>
            </a:lvl1pPr>
          </a:lstStyle>
          <a:p>
            <a:pPr lvl="0"/>
            <a:r>
              <a:rPr lang="he-IL" dirty="0"/>
              <a:t>שם הפרק</a:t>
            </a:r>
            <a:endParaRPr lang="en-US" dirty="0"/>
          </a:p>
        </p:txBody>
      </p:sp>
      <p:sp>
        <p:nvSpPr>
          <p:cNvPr id="30" name="Slide Number Placeholder 5">
            <a:extLst>
              <a:ext uri="{FF2B5EF4-FFF2-40B4-BE49-F238E27FC236}">
                <a16:creationId xmlns:a16="http://schemas.microsoft.com/office/drawing/2014/main" id="{5149E7CF-DC26-F34D-AC3F-5C45C9BEC057}"/>
              </a:ext>
            </a:extLst>
          </p:cNvPr>
          <p:cNvSpPr txBox="1">
            <a:spLocks/>
          </p:cNvSpPr>
          <p:nvPr userDrawn="1"/>
        </p:nvSpPr>
        <p:spPr>
          <a:xfrm>
            <a:off x="221760" y="6338278"/>
            <a:ext cx="376115"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rtl="1"/>
            <a:fld id="{1A1518C2-62E5-F446-8E1A-0BEBFDA5EF4D}" type="slidenum">
              <a:rPr lang="en-US" smtClean="0">
                <a:solidFill>
                  <a:schemeClr val="bg1"/>
                </a:solidFill>
              </a:rPr>
              <a:pPr algn="l" rtl="1"/>
              <a:t>‹#›</a:t>
            </a:fld>
            <a:endParaRPr lang="en-US" dirty="0">
              <a:solidFill>
                <a:schemeClr val="bg1"/>
              </a:solidFill>
            </a:endParaRPr>
          </a:p>
        </p:txBody>
      </p:sp>
    </p:spTree>
    <p:extLst>
      <p:ext uri="{BB962C8B-B14F-4D97-AF65-F5344CB8AC3E}">
        <p14:creationId xmlns:p14="http://schemas.microsoft.com/office/powerpoint/2010/main" val="1465573079"/>
      </p:ext>
    </p:extLst>
  </p:cSld>
  <p:clrMapOvr>
    <a:overrideClrMapping bg1="lt1" tx1="dk1" bg2="lt2" tx2="dk2" accent1="accent1" accent2="accent2" accent3="accent3" accent4="accent4" accent5="accent5" accent6="accent6" hlink="hlink" folHlink="folHlink"/>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9_טקסט בבולטים">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893DFFA2-19B3-B94A-B2BC-7FE8D9D40108}"/>
              </a:ext>
            </a:extLst>
          </p:cNvPr>
          <p:cNvCxnSpPr>
            <a:cxnSpLocks/>
          </p:cNvCxnSpPr>
          <p:nvPr userDrawn="1"/>
        </p:nvCxnSpPr>
        <p:spPr>
          <a:xfrm flipH="1">
            <a:off x="2243015" y="1852248"/>
            <a:ext cx="6517911"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9A977B9-670D-5C48-A13D-D91983F0E32A}"/>
              </a:ext>
            </a:extLst>
          </p:cNvPr>
          <p:cNvCxnSpPr>
            <a:cxnSpLocks/>
          </p:cNvCxnSpPr>
          <p:nvPr userDrawn="1"/>
        </p:nvCxnSpPr>
        <p:spPr>
          <a:xfrm flipH="1" flipV="1">
            <a:off x="2243015" y="6338278"/>
            <a:ext cx="6572620" cy="1563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44" name="Text Placeholder 41">
            <a:extLst>
              <a:ext uri="{FF2B5EF4-FFF2-40B4-BE49-F238E27FC236}">
                <a16:creationId xmlns:a16="http://schemas.microsoft.com/office/drawing/2014/main" id="{C25C860E-41AB-E149-B38F-752594CC63BF}"/>
              </a:ext>
            </a:extLst>
          </p:cNvPr>
          <p:cNvSpPr>
            <a:spLocks noGrp="1"/>
          </p:cNvSpPr>
          <p:nvPr>
            <p:ph type="body" sz="quarter" idx="20" hasCustomPrompt="1"/>
          </p:nvPr>
        </p:nvSpPr>
        <p:spPr>
          <a:xfrm>
            <a:off x="2243015" y="1435270"/>
            <a:ext cx="6517910" cy="416978"/>
          </a:xfrm>
          <a:ln>
            <a:solidFill>
              <a:srgbClr val="34ACEF"/>
            </a:solidFill>
          </a:ln>
        </p:spPr>
        <p:txBody>
          <a:bodyPr lIns="144000" rIns="0" anchor="ctr" anchorCtr="0">
            <a:noAutofit/>
          </a:bodyPr>
          <a:lstStyle>
            <a:lvl1pPr marL="0" indent="0" algn="r" rtl="1">
              <a:buNone/>
              <a:defRPr sz="3200" b="1">
                <a:solidFill>
                  <a:srgbClr val="34ACEF"/>
                </a:solidFill>
              </a:defRPr>
            </a:lvl1pPr>
          </a:lstStyle>
          <a:p>
            <a:pPr lvl="0"/>
            <a:r>
              <a:rPr lang="he-IL" dirty="0"/>
              <a:t>כותרת ראשית</a:t>
            </a:r>
            <a:endParaRPr lang="en-US" dirty="0"/>
          </a:p>
        </p:txBody>
      </p:sp>
      <p:sp>
        <p:nvSpPr>
          <p:cNvPr id="10" name="Text Placeholder 9">
            <a:extLst>
              <a:ext uri="{FF2B5EF4-FFF2-40B4-BE49-F238E27FC236}">
                <a16:creationId xmlns:a16="http://schemas.microsoft.com/office/drawing/2014/main" id="{EA03F7C5-C7B7-FF46-A642-EC18D57A05CD}"/>
              </a:ext>
            </a:extLst>
          </p:cNvPr>
          <p:cNvSpPr>
            <a:spLocks noGrp="1"/>
          </p:cNvSpPr>
          <p:nvPr>
            <p:ph type="body" sz="quarter" idx="23" hasCustomPrompt="1"/>
          </p:nvPr>
        </p:nvSpPr>
        <p:spPr>
          <a:xfrm>
            <a:off x="2243015" y="2048105"/>
            <a:ext cx="6553202" cy="3892550"/>
          </a:xfrm>
        </p:spPr>
        <p:txBody>
          <a:bodyPr/>
          <a:lstStyle>
            <a:lvl1pPr algn="r" rtl="1">
              <a:lnSpc>
                <a:spcPct val="150000"/>
              </a:lnSpc>
              <a:buClr>
                <a:schemeClr val="bg1"/>
              </a:buClr>
              <a:defRPr>
                <a:solidFill>
                  <a:schemeClr val="bg1"/>
                </a:solidFill>
              </a:defRPr>
            </a:lvl1pPr>
            <a:lvl2pPr algn="r" rtl="1">
              <a:defRPr/>
            </a:lvl2pPr>
          </a:lstStyle>
          <a:p>
            <a:pPr lvl="0"/>
            <a:r>
              <a:rPr lang="he-IL" dirty="0"/>
              <a:t>טקסט בבולטים</a:t>
            </a:r>
          </a:p>
          <a:p>
            <a:pPr lvl="0"/>
            <a:endParaRPr lang="en-US" dirty="0"/>
          </a:p>
          <a:p>
            <a:pPr lvl="1"/>
            <a:endParaRPr lang="en-US" dirty="0"/>
          </a:p>
        </p:txBody>
      </p:sp>
      <p:sp>
        <p:nvSpPr>
          <p:cNvPr id="28" name="Text Placeholder 41">
            <a:extLst>
              <a:ext uri="{FF2B5EF4-FFF2-40B4-BE49-F238E27FC236}">
                <a16:creationId xmlns:a16="http://schemas.microsoft.com/office/drawing/2014/main" id="{80351F07-372C-964D-9122-8DE7F4711F92}"/>
              </a:ext>
            </a:extLst>
          </p:cNvPr>
          <p:cNvSpPr>
            <a:spLocks noGrp="1"/>
          </p:cNvSpPr>
          <p:nvPr>
            <p:ph type="body" sz="quarter" idx="21" hasCustomPrompt="1"/>
          </p:nvPr>
        </p:nvSpPr>
        <p:spPr>
          <a:xfrm>
            <a:off x="6791572" y="6448635"/>
            <a:ext cx="2024063" cy="309562"/>
          </a:xfrm>
        </p:spPr>
        <p:txBody>
          <a:bodyPr>
            <a:noAutofit/>
          </a:bodyPr>
          <a:lstStyle>
            <a:lvl1pPr marL="0" indent="0" algn="r" rtl="1">
              <a:buNone/>
              <a:defRPr sz="1200">
                <a:solidFill>
                  <a:schemeClr val="bg1"/>
                </a:solidFill>
              </a:defRPr>
            </a:lvl1pPr>
          </a:lstStyle>
          <a:p>
            <a:pPr lvl="0"/>
            <a:r>
              <a:rPr lang="he-IL" dirty="0"/>
              <a:t>שם המצגת</a:t>
            </a:r>
            <a:endParaRPr lang="en-US" dirty="0"/>
          </a:p>
        </p:txBody>
      </p:sp>
      <p:sp>
        <p:nvSpPr>
          <p:cNvPr id="29" name="Text Placeholder 41">
            <a:extLst>
              <a:ext uri="{FF2B5EF4-FFF2-40B4-BE49-F238E27FC236}">
                <a16:creationId xmlns:a16="http://schemas.microsoft.com/office/drawing/2014/main" id="{1D7F99A5-4E69-5D44-986E-B4E5F8A6180C}"/>
              </a:ext>
            </a:extLst>
          </p:cNvPr>
          <p:cNvSpPr>
            <a:spLocks noGrp="1"/>
          </p:cNvSpPr>
          <p:nvPr>
            <p:ph type="body" sz="quarter" idx="22" hasCustomPrompt="1"/>
          </p:nvPr>
        </p:nvSpPr>
        <p:spPr>
          <a:xfrm>
            <a:off x="4518696" y="6448635"/>
            <a:ext cx="2024063" cy="309562"/>
          </a:xfrm>
        </p:spPr>
        <p:txBody>
          <a:bodyPr>
            <a:noAutofit/>
          </a:bodyPr>
          <a:lstStyle>
            <a:lvl1pPr marL="0" indent="0" algn="r" rtl="1">
              <a:buNone/>
              <a:defRPr sz="1200">
                <a:solidFill>
                  <a:srgbClr val="888889"/>
                </a:solidFill>
              </a:defRPr>
            </a:lvl1pPr>
          </a:lstStyle>
          <a:p>
            <a:pPr lvl="0"/>
            <a:r>
              <a:rPr lang="he-IL" dirty="0"/>
              <a:t>שם הפרק</a:t>
            </a:r>
            <a:endParaRPr lang="en-US" dirty="0"/>
          </a:p>
        </p:txBody>
      </p:sp>
      <p:pic>
        <p:nvPicPr>
          <p:cNvPr id="2" name="Picture 1">
            <a:extLst>
              <a:ext uri="{FF2B5EF4-FFF2-40B4-BE49-F238E27FC236}">
                <a16:creationId xmlns:a16="http://schemas.microsoft.com/office/drawing/2014/main" id="{EF4D37FA-69BF-E14C-8A98-7DA7D4407115}"/>
              </a:ext>
            </a:extLst>
          </p:cNvPr>
          <p:cNvPicPr>
            <a:picLocks noChangeAspect="1"/>
          </p:cNvPicPr>
          <p:nvPr userDrawn="1"/>
        </p:nvPicPr>
        <p:blipFill>
          <a:blip r:embed="rId3"/>
          <a:stretch>
            <a:fillRect/>
          </a:stretch>
        </p:blipFill>
        <p:spPr>
          <a:xfrm>
            <a:off x="-280737" y="3634295"/>
            <a:ext cx="3467100" cy="3454400"/>
          </a:xfrm>
          <a:prstGeom prst="rect">
            <a:avLst/>
          </a:prstGeom>
        </p:spPr>
      </p:pic>
      <p:sp>
        <p:nvSpPr>
          <p:cNvPr id="30" name="Slide Number Placeholder 5">
            <a:extLst>
              <a:ext uri="{FF2B5EF4-FFF2-40B4-BE49-F238E27FC236}">
                <a16:creationId xmlns:a16="http://schemas.microsoft.com/office/drawing/2014/main" id="{5149E7CF-DC26-F34D-AC3F-5C45C9BEC057}"/>
              </a:ext>
            </a:extLst>
          </p:cNvPr>
          <p:cNvSpPr txBox="1">
            <a:spLocks/>
          </p:cNvSpPr>
          <p:nvPr userDrawn="1"/>
        </p:nvSpPr>
        <p:spPr>
          <a:xfrm>
            <a:off x="221760" y="6338278"/>
            <a:ext cx="376115"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rtl="1"/>
            <a:fld id="{1A1518C2-62E5-F446-8E1A-0BEBFDA5EF4D}" type="slidenum">
              <a:rPr lang="en-US" smtClean="0">
                <a:solidFill>
                  <a:schemeClr val="bg1"/>
                </a:solidFill>
              </a:rPr>
              <a:pPr algn="l" rtl="1"/>
              <a:t>‹#›</a:t>
            </a:fld>
            <a:endParaRPr lang="en-US" dirty="0">
              <a:solidFill>
                <a:schemeClr val="bg1"/>
              </a:solidFill>
            </a:endParaRPr>
          </a:p>
        </p:txBody>
      </p:sp>
    </p:spTree>
    <p:extLst>
      <p:ext uri="{BB962C8B-B14F-4D97-AF65-F5344CB8AC3E}">
        <p14:creationId xmlns:p14="http://schemas.microsoft.com/office/powerpoint/2010/main" val="2805903746"/>
      </p:ext>
    </p:extLst>
  </p:cSld>
  <p:clrMapOvr>
    <a:overrideClrMapping bg1="lt1" tx1="dk1" bg2="lt2" tx2="dk2" accent1="accent1" accent2="accent2" accent3="accent3" accent4="accent4" accent5="accent5" accent6="accent6" hlink="hlink" folHlink="folHlink"/>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4_פרח_טקסט בבולטים">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893DFFA2-19B3-B94A-B2BC-7FE8D9D40108}"/>
              </a:ext>
            </a:extLst>
          </p:cNvPr>
          <p:cNvCxnSpPr>
            <a:cxnSpLocks/>
          </p:cNvCxnSpPr>
          <p:nvPr userDrawn="1"/>
        </p:nvCxnSpPr>
        <p:spPr>
          <a:xfrm flipH="1">
            <a:off x="2243015" y="1852248"/>
            <a:ext cx="6517911"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9A977B9-670D-5C48-A13D-D91983F0E32A}"/>
              </a:ext>
            </a:extLst>
          </p:cNvPr>
          <p:cNvCxnSpPr>
            <a:cxnSpLocks/>
          </p:cNvCxnSpPr>
          <p:nvPr userDrawn="1"/>
        </p:nvCxnSpPr>
        <p:spPr>
          <a:xfrm flipH="1" flipV="1">
            <a:off x="2243015" y="6338278"/>
            <a:ext cx="6572620" cy="1563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44" name="Text Placeholder 41">
            <a:extLst>
              <a:ext uri="{FF2B5EF4-FFF2-40B4-BE49-F238E27FC236}">
                <a16:creationId xmlns:a16="http://schemas.microsoft.com/office/drawing/2014/main" id="{C25C860E-41AB-E149-B38F-752594CC63BF}"/>
              </a:ext>
            </a:extLst>
          </p:cNvPr>
          <p:cNvSpPr>
            <a:spLocks noGrp="1"/>
          </p:cNvSpPr>
          <p:nvPr>
            <p:ph type="body" sz="quarter" idx="20" hasCustomPrompt="1"/>
          </p:nvPr>
        </p:nvSpPr>
        <p:spPr>
          <a:xfrm>
            <a:off x="2243015" y="1435270"/>
            <a:ext cx="6517910" cy="416978"/>
          </a:xfrm>
        </p:spPr>
        <p:txBody>
          <a:bodyPr lIns="144000" rIns="0" anchor="ctr" anchorCtr="0">
            <a:noAutofit/>
          </a:bodyPr>
          <a:lstStyle>
            <a:lvl1pPr marL="0" indent="0" algn="r" rtl="1">
              <a:buNone/>
              <a:defRPr sz="3200" b="1">
                <a:solidFill>
                  <a:schemeClr val="accent1"/>
                </a:solidFill>
              </a:defRPr>
            </a:lvl1pPr>
          </a:lstStyle>
          <a:p>
            <a:pPr lvl="0"/>
            <a:r>
              <a:rPr lang="he-IL" dirty="0"/>
              <a:t>כותרת ראשית</a:t>
            </a:r>
            <a:endParaRPr lang="en-US" dirty="0"/>
          </a:p>
        </p:txBody>
      </p:sp>
      <p:sp>
        <p:nvSpPr>
          <p:cNvPr id="10" name="Text Placeholder 9">
            <a:extLst>
              <a:ext uri="{FF2B5EF4-FFF2-40B4-BE49-F238E27FC236}">
                <a16:creationId xmlns:a16="http://schemas.microsoft.com/office/drawing/2014/main" id="{EA03F7C5-C7B7-FF46-A642-EC18D57A05CD}"/>
              </a:ext>
            </a:extLst>
          </p:cNvPr>
          <p:cNvSpPr>
            <a:spLocks noGrp="1"/>
          </p:cNvSpPr>
          <p:nvPr>
            <p:ph type="body" sz="quarter" idx="23" hasCustomPrompt="1"/>
          </p:nvPr>
        </p:nvSpPr>
        <p:spPr>
          <a:xfrm>
            <a:off x="2243015" y="2048105"/>
            <a:ext cx="6553202" cy="3892550"/>
          </a:xfrm>
        </p:spPr>
        <p:txBody>
          <a:bodyPr/>
          <a:lstStyle>
            <a:lvl1pPr algn="r" rtl="1">
              <a:lnSpc>
                <a:spcPct val="150000"/>
              </a:lnSpc>
              <a:buClr>
                <a:schemeClr val="bg1"/>
              </a:buClr>
              <a:defRPr>
                <a:solidFill>
                  <a:schemeClr val="bg1"/>
                </a:solidFill>
              </a:defRPr>
            </a:lvl1pPr>
            <a:lvl2pPr algn="r" rtl="1">
              <a:defRPr/>
            </a:lvl2pPr>
          </a:lstStyle>
          <a:p>
            <a:pPr lvl="0"/>
            <a:r>
              <a:rPr lang="he-IL" dirty="0"/>
              <a:t>טקסט בבולטים</a:t>
            </a:r>
          </a:p>
          <a:p>
            <a:pPr lvl="0"/>
            <a:endParaRPr lang="en-US" dirty="0"/>
          </a:p>
          <a:p>
            <a:pPr lvl="1"/>
            <a:endParaRPr lang="en-US" dirty="0"/>
          </a:p>
        </p:txBody>
      </p:sp>
      <p:sp>
        <p:nvSpPr>
          <p:cNvPr id="28" name="Text Placeholder 41">
            <a:extLst>
              <a:ext uri="{FF2B5EF4-FFF2-40B4-BE49-F238E27FC236}">
                <a16:creationId xmlns:a16="http://schemas.microsoft.com/office/drawing/2014/main" id="{80351F07-372C-964D-9122-8DE7F4711F92}"/>
              </a:ext>
            </a:extLst>
          </p:cNvPr>
          <p:cNvSpPr>
            <a:spLocks noGrp="1"/>
          </p:cNvSpPr>
          <p:nvPr>
            <p:ph type="body" sz="quarter" idx="21" hasCustomPrompt="1"/>
          </p:nvPr>
        </p:nvSpPr>
        <p:spPr>
          <a:xfrm>
            <a:off x="6791572" y="6448635"/>
            <a:ext cx="2024063" cy="309562"/>
          </a:xfrm>
        </p:spPr>
        <p:txBody>
          <a:bodyPr>
            <a:noAutofit/>
          </a:bodyPr>
          <a:lstStyle>
            <a:lvl1pPr marL="0" indent="0" algn="r" rtl="1">
              <a:buNone/>
              <a:defRPr sz="1200">
                <a:solidFill>
                  <a:schemeClr val="bg1"/>
                </a:solidFill>
              </a:defRPr>
            </a:lvl1pPr>
          </a:lstStyle>
          <a:p>
            <a:pPr lvl="0"/>
            <a:r>
              <a:rPr lang="he-IL" dirty="0"/>
              <a:t>שם המצגת</a:t>
            </a:r>
            <a:endParaRPr lang="en-US" dirty="0"/>
          </a:p>
        </p:txBody>
      </p:sp>
      <p:pic>
        <p:nvPicPr>
          <p:cNvPr id="2" name="Picture 1">
            <a:extLst>
              <a:ext uri="{FF2B5EF4-FFF2-40B4-BE49-F238E27FC236}">
                <a16:creationId xmlns:a16="http://schemas.microsoft.com/office/drawing/2014/main" id="{894649FB-4E10-8047-8187-C640970164B0}"/>
              </a:ext>
            </a:extLst>
          </p:cNvPr>
          <p:cNvPicPr>
            <a:picLocks noChangeAspect="1"/>
          </p:cNvPicPr>
          <p:nvPr userDrawn="1"/>
        </p:nvPicPr>
        <p:blipFill>
          <a:blip r:embed="rId3"/>
          <a:stretch>
            <a:fillRect/>
          </a:stretch>
        </p:blipFill>
        <p:spPr>
          <a:xfrm>
            <a:off x="406742" y="4171884"/>
            <a:ext cx="2768600" cy="2794000"/>
          </a:xfrm>
          <a:prstGeom prst="rect">
            <a:avLst/>
          </a:prstGeom>
        </p:spPr>
      </p:pic>
      <p:sp>
        <p:nvSpPr>
          <p:cNvPr id="29" name="Text Placeholder 41">
            <a:extLst>
              <a:ext uri="{FF2B5EF4-FFF2-40B4-BE49-F238E27FC236}">
                <a16:creationId xmlns:a16="http://schemas.microsoft.com/office/drawing/2014/main" id="{1D7F99A5-4E69-5D44-986E-B4E5F8A6180C}"/>
              </a:ext>
            </a:extLst>
          </p:cNvPr>
          <p:cNvSpPr>
            <a:spLocks noGrp="1"/>
          </p:cNvSpPr>
          <p:nvPr>
            <p:ph type="body" sz="quarter" idx="22" hasCustomPrompt="1"/>
          </p:nvPr>
        </p:nvSpPr>
        <p:spPr>
          <a:xfrm>
            <a:off x="4518696" y="6448635"/>
            <a:ext cx="2024063" cy="309562"/>
          </a:xfrm>
        </p:spPr>
        <p:txBody>
          <a:bodyPr>
            <a:noAutofit/>
          </a:bodyPr>
          <a:lstStyle>
            <a:lvl1pPr marL="0" indent="0" algn="r" rtl="1">
              <a:buNone/>
              <a:defRPr sz="1200">
                <a:solidFill>
                  <a:srgbClr val="888889"/>
                </a:solidFill>
              </a:defRPr>
            </a:lvl1pPr>
          </a:lstStyle>
          <a:p>
            <a:pPr lvl="0"/>
            <a:r>
              <a:rPr lang="he-IL" dirty="0"/>
              <a:t>שם הפרק</a:t>
            </a:r>
            <a:endParaRPr lang="en-US" dirty="0"/>
          </a:p>
        </p:txBody>
      </p:sp>
      <p:sp>
        <p:nvSpPr>
          <p:cNvPr id="30" name="Slide Number Placeholder 5">
            <a:extLst>
              <a:ext uri="{FF2B5EF4-FFF2-40B4-BE49-F238E27FC236}">
                <a16:creationId xmlns:a16="http://schemas.microsoft.com/office/drawing/2014/main" id="{5149E7CF-DC26-F34D-AC3F-5C45C9BEC057}"/>
              </a:ext>
            </a:extLst>
          </p:cNvPr>
          <p:cNvSpPr txBox="1">
            <a:spLocks/>
          </p:cNvSpPr>
          <p:nvPr userDrawn="1"/>
        </p:nvSpPr>
        <p:spPr>
          <a:xfrm>
            <a:off x="221760" y="6338278"/>
            <a:ext cx="376115"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rtl="1"/>
            <a:fld id="{1A1518C2-62E5-F446-8E1A-0BEBFDA5EF4D}" type="slidenum">
              <a:rPr lang="en-US" smtClean="0">
                <a:solidFill>
                  <a:schemeClr val="bg1"/>
                </a:solidFill>
              </a:rPr>
              <a:pPr algn="l" rtl="1"/>
              <a:t>‹#›</a:t>
            </a:fld>
            <a:endParaRPr lang="en-US" dirty="0">
              <a:solidFill>
                <a:schemeClr val="bg1"/>
              </a:solidFill>
            </a:endParaRPr>
          </a:p>
        </p:txBody>
      </p:sp>
    </p:spTree>
    <p:extLst>
      <p:ext uri="{BB962C8B-B14F-4D97-AF65-F5344CB8AC3E}">
        <p14:creationId xmlns:p14="http://schemas.microsoft.com/office/powerpoint/2010/main" val="3840219836"/>
      </p:ext>
    </p:extLst>
  </p:cSld>
  <p:clrMapOvr>
    <a:overrideClrMapping bg1="lt1" tx1="dk1" bg2="lt2" tx2="dk2" accent1="accent1" accent2="accent2" accent3="accent3" accent4="accent4" accent5="accent5" accent6="accent6" hlink="hlink" folHlink="folHlink"/>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4_ ינשוף טקסט בבולטים">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893DFFA2-19B3-B94A-B2BC-7FE8D9D40108}"/>
              </a:ext>
            </a:extLst>
          </p:cNvPr>
          <p:cNvCxnSpPr>
            <a:cxnSpLocks/>
          </p:cNvCxnSpPr>
          <p:nvPr userDrawn="1"/>
        </p:nvCxnSpPr>
        <p:spPr>
          <a:xfrm flipH="1">
            <a:off x="2243015" y="1852248"/>
            <a:ext cx="6517911"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9A977B9-670D-5C48-A13D-D91983F0E32A}"/>
              </a:ext>
            </a:extLst>
          </p:cNvPr>
          <p:cNvCxnSpPr>
            <a:cxnSpLocks/>
          </p:cNvCxnSpPr>
          <p:nvPr userDrawn="1"/>
        </p:nvCxnSpPr>
        <p:spPr>
          <a:xfrm flipH="1" flipV="1">
            <a:off x="2243015" y="6338278"/>
            <a:ext cx="6572620" cy="1563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44" name="Text Placeholder 41">
            <a:extLst>
              <a:ext uri="{FF2B5EF4-FFF2-40B4-BE49-F238E27FC236}">
                <a16:creationId xmlns:a16="http://schemas.microsoft.com/office/drawing/2014/main" id="{C25C860E-41AB-E149-B38F-752594CC63BF}"/>
              </a:ext>
            </a:extLst>
          </p:cNvPr>
          <p:cNvSpPr>
            <a:spLocks noGrp="1"/>
          </p:cNvSpPr>
          <p:nvPr>
            <p:ph type="body" sz="quarter" idx="20" hasCustomPrompt="1"/>
          </p:nvPr>
        </p:nvSpPr>
        <p:spPr>
          <a:xfrm>
            <a:off x="2243015" y="1435270"/>
            <a:ext cx="6517910" cy="416978"/>
          </a:xfrm>
        </p:spPr>
        <p:txBody>
          <a:bodyPr lIns="144000" rIns="0" anchor="ctr" anchorCtr="0">
            <a:noAutofit/>
          </a:bodyPr>
          <a:lstStyle>
            <a:lvl1pPr marL="0" indent="0" algn="r" rtl="1">
              <a:buNone/>
              <a:defRPr sz="3200" b="1">
                <a:solidFill>
                  <a:schemeClr val="accent1"/>
                </a:solidFill>
              </a:defRPr>
            </a:lvl1pPr>
          </a:lstStyle>
          <a:p>
            <a:pPr lvl="0"/>
            <a:r>
              <a:rPr lang="he-IL" dirty="0"/>
              <a:t>כותרת ראשית</a:t>
            </a:r>
            <a:endParaRPr lang="en-US" dirty="0"/>
          </a:p>
        </p:txBody>
      </p:sp>
      <p:sp>
        <p:nvSpPr>
          <p:cNvPr id="10" name="Text Placeholder 9">
            <a:extLst>
              <a:ext uri="{FF2B5EF4-FFF2-40B4-BE49-F238E27FC236}">
                <a16:creationId xmlns:a16="http://schemas.microsoft.com/office/drawing/2014/main" id="{EA03F7C5-C7B7-FF46-A642-EC18D57A05CD}"/>
              </a:ext>
            </a:extLst>
          </p:cNvPr>
          <p:cNvSpPr>
            <a:spLocks noGrp="1"/>
          </p:cNvSpPr>
          <p:nvPr>
            <p:ph type="body" sz="quarter" idx="23" hasCustomPrompt="1"/>
          </p:nvPr>
        </p:nvSpPr>
        <p:spPr>
          <a:xfrm>
            <a:off x="2243015" y="2048105"/>
            <a:ext cx="6553202" cy="3892550"/>
          </a:xfrm>
        </p:spPr>
        <p:txBody>
          <a:bodyPr/>
          <a:lstStyle>
            <a:lvl1pPr algn="r" rtl="1">
              <a:lnSpc>
                <a:spcPct val="150000"/>
              </a:lnSpc>
              <a:buClr>
                <a:schemeClr val="bg1"/>
              </a:buClr>
              <a:defRPr>
                <a:solidFill>
                  <a:schemeClr val="bg1"/>
                </a:solidFill>
              </a:defRPr>
            </a:lvl1pPr>
            <a:lvl2pPr algn="r" rtl="1">
              <a:defRPr/>
            </a:lvl2pPr>
          </a:lstStyle>
          <a:p>
            <a:pPr lvl="0"/>
            <a:r>
              <a:rPr lang="he-IL" dirty="0"/>
              <a:t>טקסט בבולטים</a:t>
            </a:r>
          </a:p>
          <a:p>
            <a:pPr lvl="0"/>
            <a:endParaRPr lang="en-US" dirty="0"/>
          </a:p>
          <a:p>
            <a:pPr lvl="1"/>
            <a:endParaRPr lang="en-US" dirty="0"/>
          </a:p>
        </p:txBody>
      </p:sp>
      <p:sp>
        <p:nvSpPr>
          <p:cNvPr id="28" name="Text Placeholder 41">
            <a:extLst>
              <a:ext uri="{FF2B5EF4-FFF2-40B4-BE49-F238E27FC236}">
                <a16:creationId xmlns:a16="http://schemas.microsoft.com/office/drawing/2014/main" id="{80351F07-372C-964D-9122-8DE7F4711F92}"/>
              </a:ext>
            </a:extLst>
          </p:cNvPr>
          <p:cNvSpPr>
            <a:spLocks noGrp="1"/>
          </p:cNvSpPr>
          <p:nvPr>
            <p:ph type="body" sz="quarter" idx="21" hasCustomPrompt="1"/>
          </p:nvPr>
        </p:nvSpPr>
        <p:spPr>
          <a:xfrm>
            <a:off x="6791572" y="6448635"/>
            <a:ext cx="2024063" cy="309562"/>
          </a:xfrm>
        </p:spPr>
        <p:txBody>
          <a:bodyPr>
            <a:noAutofit/>
          </a:bodyPr>
          <a:lstStyle>
            <a:lvl1pPr marL="0" indent="0" algn="r" rtl="1">
              <a:buNone/>
              <a:defRPr sz="1200">
                <a:solidFill>
                  <a:schemeClr val="bg1"/>
                </a:solidFill>
              </a:defRPr>
            </a:lvl1pPr>
          </a:lstStyle>
          <a:p>
            <a:pPr lvl="0"/>
            <a:r>
              <a:rPr lang="he-IL" dirty="0"/>
              <a:t>שם המצגת</a:t>
            </a:r>
            <a:endParaRPr lang="en-US" dirty="0"/>
          </a:p>
        </p:txBody>
      </p:sp>
      <p:sp>
        <p:nvSpPr>
          <p:cNvPr id="29" name="Text Placeholder 41">
            <a:extLst>
              <a:ext uri="{FF2B5EF4-FFF2-40B4-BE49-F238E27FC236}">
                <a16:creationId xmlns:a16="http://schemas.microsoft.com/office/drawing/2014/main" id="{1D7F99A5-4E69-5D44-986E-B4E5F8A6180C}"/>
              </a:ext>
            </a:extLst>
          </p:cNvPr>
          <p:cNvSpPr>
            <a:spLocks noGrp="1"/>
          </p:cNvSpPr>
          <p:nvPr>
            <p:ph type="body" sz="quarter" idx="22" hasCustomPrompt="1"/>
          </p:nvPr>
        </p:nvSpPr>
        <p:spPr>
          <a:xfrm>
            <a:off x="4518696" y="6448635"/>
            <a:ext cx="2024063" cy="309562"/>
          </a:xfrm>
        </p:spPr>
        <p:txBody>
          <a:bodyPr>
            <a:noAutofit/>
          </a:bodyPr>
          <a:lstStyle>
            <a:lvl1pPr marL="0" indent="0" algn="r" rtl="1">
              <a:buNone/>
              <a:defRPr sz="1200">
                <a:solidFill>
                  <a:srgbClr val="888889"/>
                </a:solidFill>
              </a:defRPr>
            </a:lvl1pPr>
          </a:lstStyle>
          <a:p>
            <a:pPr lvl="0"/>
            <a:r>
              <a:rPr lang="he-IL" dirty="0"/>
              <a:t>שם הפרק</a:t>
            </a:r>
            <a:endParaRPr lang="en-US" dirty="0"/>
          </a:p>
        </p:txBody>
      </p:sp>
      <p:sp>
        <p:nvSpPr>
          <p:cNvPr id="30" name="Slide Number Placeholder 5">
            <a:extLst>
              <a:ext uri="{FF2B5EF4-FFF2-40B4-BE49-F238E27FC236}">
                <a16:creationId xmlns:a16="http://schemas.microsoft.com/office/drawing/2014/main" id="{5149E7CF-DC26-F34D-AC3F-5C45C9BEC057}"/>
              </a:ext>
            </a:extLst>
          </p:cNvPr>
          <p:cNvSpPr txBox="1">
            <a:spLocks/>
          </p:cNvSpPr>
          <p:nvPr userDrawn="1"/>
        </p:nvSpPr>
        <p:spPr>
          <a:xfrm>
            <a:off x="221760" y="6338278"/>
            <a:ext cx="376115"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rtl="1"/>
            <a:fld id="{1A1518C2-62E5-F446-8E1A-0BEBFDA5EF4D}" type="slidenum">
              <a:rPr lang="en-US" smtClean="0">
                <a:solidFill>
                  <a:schemeClr val="bg1"/>
                </a:solidFill>
              </a:rPr>
              <a:pPr algn="l" rtl="1"/>
              <a:t>‹#›</a:t>
            </a:fld>
            <a:endParaRPr lang="en-US" dirty="0">
              <a:solidFill>
                <a:schemeClr val="bg1"/>
              </a:solidFill>
            </a:endParaRPr>
          </a:p>
        </p:txBody>
      </p:sp>
      <p:pic>
        <p:nvPicPr>
          <p:cNvPr id="2" name="Picture 1">
            <a:extLst>
              <a:ext uri="{FF2B5EF4-FFF2-40B4-BE49-F238E27FC236}">
                <a16:creationId xmlns:a16="http://schemas.microsoft.com/office/drawing/2014/main" id="{83AC8988-79D0-CF49-9728-EE62E8246515}"/>
              </a:ext>
            </a:extLst>
          </p:cNvPr>
          <p:cNvPicPr>
            <a:picLocks noChangeAspect="1"/>
          </p:cNvPicPr>
          <p:nvPr userDrawn="1"/>
        </p:nvPicPr>
        <p:blipFill>
          <a:blip r:embed="rId3"/>
          <a:stretch>
            <a:fillRect/>
          </a:stretch>
        </p:blipFill>
        <p:spPr>
          <a:xfrm>
            <a:off x="-73435" y="4193720"/>
            <a:ext cx="2954199" cy="3013759"/>
          </a:xfrm>
          <a:prstGeom prst="rect">
            <a:avLst/>
          </a:prstGeom>
        </p:spPr>
      </p:pic>
    </p:spTree>
    <p:extLst>
      <p:ext uri="{BB962C8B-B14F-4D97-AF65-F5344CB8AC3E}">
        <p14:creationId xmlns:p14="http://schemas.microsoft.com/office/powerpoint/2010/main" val="2801334807"/>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פרח_טקסט בבולטים">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893DFFA2-19B3-B94A-B2BC-7FE8D9D40108}"/>
              </a:ext>
            </a:extLst>
          </p:cNvPr>
          <p:cNvCxnSpPr>
            <a:cxnSpLocks/>
          </p:cNvCxnSpPr>
          <p:nvPr userDrawn="1"/>
        </p:nvCxnSpPr>
        <p:spPr>
          <a:xfrm flipH="1">
            <a:off x="2243015" y="1852248"/>
            <a:ext cx="6517911"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9A977B9-670D-5C48-A13D-D91983F0E32A}"/>
              </a:ext>
            </a:extLst>
          </p:cNvPr>
          <p:cNvCxnSpPr>
            <a:cxnSpLocks/>
          </p:cNvCxnSpPr>
          <p:nvPr userDrawn="1"/>
        </p:nvCxnSpPr>
        <p:spPr>
          <a:xfrm flipH="1" flipV="1">
            <a:off x="2243015" y="6338278"/>
            <a:ext cx="6572620" cy="1563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44" name="Text Placeholder 41">
            <a:extLst>
              <a:ext uri="{FF2B5EF4-FFF2-40B4-BE49-F238E27FC236}">
                <a16:creationId xmlns:a16="http://schemas.microsoft.com/office/drawing/2014/main" id="{C25C860E-41AB-E149-B38F-752594CC63BF}"/>
              </a:ext>
            </a:extLst>
          </p:cNvPr>
          <p:cNvSpPr>
            <a:spLocks noGrp="1"/>
          </p:cNvSpPr>
          <p:nvPr>
            <p:ph type="body" sz="quarter" idx="20" hasCustomPrompt="1"/>
          </p:nvPr>
        </p:nvSpPr>
        <p:spPr>
          <a:xfrm>
            <a:off x="2243015" y="1435270"/>
            <a:ext cx="6517910" cy="416978"/>
          </a:xfrm>
        </p:spPr>
        <p:txBody>
          <a:bodyPr lIns="144000" rIns="0" anchor="ctr" anchorCtr="0">
            <a:noAutofit/>
          </a:bodyPr>
          <a:lstStyle>
            <a:lvl1pPr marL="0" indent="0" algn="r" rtl="1">
              <a:buNone/>
              <a:defRPr sz="3200" b="1">
                <a:solidFill>
                  <a:srgbClr val="A89ACA"/>
                </a:solidFill>
              </a:defRPr>
            </a:lvl1pPr>
          </a:lstStyle>
          <a:p>
            <a:pPr lvl="0"/>
            <a:r>
              <a:rPr lang="he-IL" dirty="0"/>
              <a:t>כותרת ראשית</a:t>
            </a:r>
            <a:endParaRPr lang="en-US" dirty="0"/>
          </a:p>
        </p:txBody>
      </p:sp>
      <p:sp>
        <p:nvSpPr>
          <p:cNvPr id="10" name="Text Placeholder 9">
            <a:extLst>
              <a:ext uri="{FF2B5EF4-FFF2-40B4-BE49-F238E27FC236}">
                <a16:creationId xmlns:a16="http://schemas.microsoft.com/office/drawing/2014/main" id="{EA03F7C5-C7B7-FF46-A642-EC18D57A05CD}"/>
              </a:ext>
            </a:extLst>
          </p:cNvPr>
          <p:cNvSpPr>
            <a:spLocks noGrp="1"/>
          </p:cNvSpPr>
          <p:nvPr>
            <p:ph type="body" sz="quarter" idx="23" hasCustomPrompt="1"/>
          </p:nvPr>
        </p:nvSpPr>
        <p:spPr>
          <a:xfrm>
            <a:off x="2243015" y="2048105"/>
            <a:ext cx="6553202" cy="3892550"/>
          </a:xfrm>
        </p:spPr>
        <p:txBody>
          <a:bodyPr/>
          <a:lstStyle>
            <a:lvl1pPr algn="r" rtl="1">
              <a:lnSpc>
                <a:spcPct val="150000"/>
              </a:lnSpc>
              <a:buClr>
                <a:schemeClr val="bg1"/>
              </a:buClr>
              <a:defRPr>
                <a:solidFill>
                  <a:schemeClr val="bg1"/>
                </a:solidFill>
              </a:defRPr>
            </a:lvl1pPr>
            <a:lvl2pPr algn="r" rtl="1">
              <a:defRPr/>
            </a:lvl2pPr>
          </a:lstStyle>
          <a:p>
            <a:pPr lvl="0"/>
            <a:r>
              <a:rPr lang="he-IL" dirty="0"/>
              <a:t>טקסט בבולטים</a:t>
            </a:r>
          </a:p>
          <a:p>
            <a:pPr lvl="0"/>
            <a:endParaRPr lang="en-US" dirty="0"/>
          </a:p>
          <a:p>
            <a:pPr lvl="1"/>
            <a:endParaRPr lang="en-US" dirty="0"/>
          </a:p>
        </p:txBody>
      </p:sp>
      <p:sp>
        <p:nvSpPr>
          <p:cNvPr id="28" name="Text Placeholder 41">
            <a:extLst>
              <a:ext uri="{FF2B5EF4-FFF2-40B4-BE49-F238E27FC236}">
                <a16:creationId xmlns:a16="http://schemas.microsoft.com/office/drawing/2014/main" id="{80351F07-372C-964D-9122-8DE7F4711F92}"/>
              </a:ext>
            </a:extLst>
          </p:cNvPr>
          <p:cNvSpPr>
            <a:spLocks noGrp="1"/>
          </p:cNvSpPr>
          <p:nvPr>
            <p:ph type="body" sz="quarter" idx="21" hasCustomPrompt="1"/>
          </p:nvPr>
        </p:nvSpPr>
        <p:spPr>
          <a:xfrm>
            <a:off x="6791572" y="6448635"/>
            <a:ext cx="2024063" cy="309562"/>
          </a:xfrm>
        </p:spPr>
        <p:txBody>
          <a:bodyPr>
            <a:noAutofit/>
          </a:bodyPr>
          <a:lstStyle>
            <a:lvl1pPr marL="0" indent="0" algn="r" rtl="1">
              <a:buNone/>
              <a:defRPr sz="1200">
                <a:solidFill>
                  <a:schemeClr val="bg1"/>
                </a:solidFill>
              </a:defRPr>
            </a:lvl1pPr>
          </a:lstStyle>
          <a:p>
            <a:pPr lvl="0"/>
            <a:r>
              <a:rPr lang="he-IL" dirty="0"/>
              <a:t>שם המצגת</a:t>
            </a:r>
            <a:endParaRPr lang="en-US" dirty="0"/>
          </a:p>
        </p:txBody>
      </p:sp>
      <p:sp>
        <p:nvSpPr>
          <p:cNvPr id="29" name="Text Placeholder 41">
            <a:extLst>
              <a:ext uri="{FF2B5EF4-FFF2-40B4-BE49-F238E27FC236}">
                <a16:creationId xmlns:a16="http://schemas.microsoft.com/office/drawing/2014/main" id="{1D7F99A5-4E69-5D44-986E-B4E5F8A6180C}"/>
              </a:ext>
            </a:extLst>
          </p:cNvPr>
          <p:cNvSpPr>
            <a:spLocks noGrp="1"/>
          </p:cNvSpPr>
          <p:nvPr>
            <p:ph type="body" sz="quarter" idx="22" hasCustomPrompt="1"/>
          </p:nvPr>
        </p:nvSpPr>
        <p:spPr>
          <a:xfrm>
            <a:off x="4518696" y="6448635"/>
            <a:ext cx="2024063" cy="309562"/>
          </a:xfrm>
        </p:spPr>
        <p:txBody>
          <a:bodyPr>
            <a:noAutofit/>
          </a:bodyPr>
          <a:lstStyle>
            <a:lvl1pPr marL="0" indent="0" algn="r" rtl="1">
              <a:buNone/>
              <a:defRPr sz="1200">
                <a:solidFill>
                  <a:srgbClr val="888889"/>
                </a:solidFill>
              </a:defRPr>
            </a:lvl1pPr>
          </a:lstStyle>
          <a:p>
            <a:pPr lvl="0"/>
            <a:r>
              <a:rPr lang="he-IL" dirty="0"/>
              <a:t>שם הפרק</a:t>
            </a:r>
            <a:endParaRPr lang="en-US" dirty="0"/>
          </a:p>
        </p:txBody>
      </p:sp>
      <p:sp>
        <p:nvSpPr>
          <p:cNvPr id="30" name="Slide Number Placeholder 5">
            <a:extLst>
              <a:ext uri="{FF2B5EF4-FFF2-40B4-BE49-F238E27FC236}">
                <a16:creationId xmlns:a16="http://schemas.microsoft.com/office/drawing/2014/main" id="{5149E7CF-DC26-F34D-AC3F-5C45C9BEC057}"/>
              </a:ext>
            </a:extLst>
          </p:cNvPr>
          <p:cNvSpPr txBox="1">
            <a:spLocks/>
          </p:cNvSpPr>
          <p:nvPr userDrawn="1"/>
        </p:nvSpPr>
        <p:spPr>
          <a:xfrm>
            <a:off x="221760" y="6338278"/>
            <a:ext cx="376115"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rtl="1"/>
            <a:fld id="{1A1518C2-62E5-F446-8E1A-0BEBFDA5EF4D}" type="slidenum">
              <a:rPr lang="en-US" smtClean="0">
                <a:solidFill>
                  <a:schemeClr val="bg1"/>
                </a:solidFill>
              </a:rPr>
              <a:pPr algn="l" rtl="1"/>
              <a:t>‹#›</a:t>
            </a:fld>
            <a:endParaRPr lang="en-US" dirty="0">
              <a:solidFill>
                <a:schemeClr val="bg1"/>
              </a:solidFill>
            </a:endParaRPr>
          </a:p>
        </p:txBody>
      </p:sp>
      <p:pic>
        <p:nvPicPr>
          <p:cNvPr id="3" name="Picture 2">
            <a:extLst>
              <a:ext uri="{FF2B5EF4-FFF2-40B4-BE49-F238E27FC236}">
                <a16:creationId xmlns:a16="http://schemas.microsoft.com/office/drawing/2014/main" id="{BF8C5DA0-B435-A34F-9AC8-5FA04F984562}"/>
              </a:ext>
            </a:extLst>
          </p:cNvPr>
          <p:cNvPicPr>
            <a:picLocks noChangeAspect="1"/>
          </p:cNvPicPr>
          <p:nvPr userDrawn="1"/>
        </p:nvPicPr>
        <p:blipFill>
          <a:blip r:embed="rId3"/>
          <a:stretch>
            <a:fillRect/>
          </a:stretch>
        </p:blipFill>
        <p:spPr>
          <a:xfrm>
            <a:off x="409817" y="4171885"/>
            <a:ext cx="2768600" cy="2794000"/>
          </a:xfrm>
          <a:prstGeom prst="rect">
            <a:avLst/>
          </a:prstGeom>
        </p:spPr>
      </p:pic>
    </p:spTree>
    <p:extLst>
      <p:ext uri="{BB962C8B-B14F-4D97-AF65-F5344CB8AC3E}">
        <p14:creationId xmlns:p14="http://schemas.microsoft.com/office/powerpoint/2010/main" val="3833695401"/>
      </p:ext>
    </p:extLst>
  </p:cSld>
  <p:clrMapOvr>
    <a:overrideClrMapping bg1="lt1" tx1="dk1" bg2="lt2" tx2="dk2" accent1="accent1" accent2="accent2" accent3="accent3" accent4="accent4" accent5="accent5" accent6="accent6" hlink="hlink" folHlink="folHlink"/>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4_2תמונות">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893DFFA2-19B3-B94A-B2BC-7FE8D9D40108}"/>
              </a:ext>
            </a:extLst>
          </p:cNvPr>
          <p:cNvCxnSpPr>
            <a:cxnSpLocks/>
          </p:cNvCxnSpPr>
          <p:nvPr userDrawn="1"/>
        </p:nvCxnSpPr>
        <p:spPr>
          <a:xfrm flipH="1">
            <a:off x="221760" y="1852248"/>
            <a:ext cx="859387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9A977B9-670D-5C48-A13D-D91983F0E32A}"/>
              </a:ext>
            </a:extLst>
          </p:cNvPr>
          <p:cNvCxnSpPr>
            <a:cxnSpLocks/>
          </p:cNvCxnSpPr>
          <p:nvPr userDrawn="1"/>
        </p:nvCxnSpPr>
        <p:spPr>
          <a:xfrm flipH="1">
            <a:off x="221760" y="6353908"/>
            <a:ext cx="859387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Slide Number Placeholder 5">
            <a:extLst>
              <a:ext uri="{FF2B5EF4-FFF2-40B4-BE49-F238E27FC236}">
                <a16:creationId xmlns:a16="http://schemas.microsoft.com/office/drawing/2014/main" id="{FF043C66-1877-FA4B-B615-AE0DA9B5D7C0}"/>
              </a:ext>
            </a:extLst>
          </p:cNvPr>
          <p:cNvSpPr txBox="1">
            <a:spLocks/>
          </p:cNvSpPr>
          <p:nvPr userDrawn="1"/>
        </p:nvSpPr>
        <p:spPr>
          <a:xfrm>
            <a:off x="221760" y="6338278"/>
            <a:ext cx="376115"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rtl="1"/>
            <a:fld id="{1A1518C2-62E5-F446-8E1A-0BEBFDA5EF4D}" type="slidenum">
              <a:rPr lang="en-US" smtClean="0">
                <a:solidFill>
                  <a:schemeClr val="bg1"/>
                </a:solidFill>
              </a:rPr>
              <a:pPr algn="l" rtl="1"/>
              <a:t>‹#›</a:t>
            </a:fld>
            <a:endParaRPr lang="en-US" dirty="0">
              <a:solidFill>
                <a:schemeClr val="bg1"/>
              </a:solidFill>
            </a:endParaRPr>
          </a:p>
        </p:txBody>
      </p:sp>
      <p:sp>
        <p:nvSpPr>
          <p:cNvPr id="34" name="Picture Placeholder 25">
            <a:extLst>
              <a:ext uri="{FF2B5EF4-FFF2-40B4-BE49-F238E27FC236}">
                <a16:creationId xmlns:a16="http://schemas.microsoft.com/office/drawing/2014/main" id="{EB1D14AE-4A19-9A41-AC41-677DD9143521}"/>
              </a:ext>
            </a:extLst>
          </p:cNvPr>
          <p:cNvSpPr>
            <a:spLocks noGrp="1"/>
          </p:cNvSpPr>
          <p:nvPr>
            <p:ph type="pic" sz="quarter" idx="14"/>
          </p:nvPr>
        </p:nvSpPr>
        <p:spPr>
          <a:xfrm>
            <a:off x="304926" y="2145770"/>
            <a:ext cx="2880000" cy="3959482"/>
          </a:xfrm>
        </p:spPr>
        <p:txBody>
          <a:bodyPr/>
          <a:lstStyle/>
          <a:p>
            <a:pPr marL="171450" indent="-171450" algn="r" defTabSz="685800" rtl="1" eaLnBrk="1" latinLnBrk="0" hangingPunct="1">
              <a:lnSpc>
                <a:spcPct val="90000"/>
              </a:lnSpc>
              <a:spcBef>
                <a:spcPts val="750"/>
              </a:spcBef>
              <a:buFont typeface="Arial" panose="020B0604020202020204" pitchFamily="34" charset="0"/>
              <a:buChar char="•"/>
            </a:pPr>
            <a:endParaRPr lang="en-US"/>
          </a:p>
        </p:txBody>
      </p:sp>
      <p:sp>
        <p:nvSpPr>
          <p:cNvPr id="38" name="Picture Placeholder 25">
            <a:extLst>
              <a:ext uri="{FF2B5EF4-FFF2-40B4-BE49-F238E27FC236}">
                <a16:creationId xmlns:a16="http://schemas.microsoft.com/office/drawing/2014/main" id="{CC81B5DE-1C2C-E54B-BA53-67E42F6FAE82}"/>
              </a:ext>
            </a:extLst>
          </p:cNvPr>
          <p:cNvSpPr>
            <a:spLocks noGrp="1"/>
          </p:cNvSpPr>
          <p:nvPr>
            <p:ph type="pic" sz="quarter" idx="17"/>
          </p:nvPr>
        </p:nvSpPr>
        <p:spPr>
          <a:xfrm>
            <a:off x="3548248" y="2141863"/>
            <a:ext cx="2880000" cy="3979019"/>
          </a:xfrm>
        </p:spPr>
        <p:txBody>
          <a:bodyPr/>
          <a:lstStyle/>
          <a:p>
            <a:pPr marL="171450" indent="-171450" algn="r" defTabSz="685800" rtl="1" eaLnBrk="1" latinLnBrk="0" hangingPunct="1">
              <a:lnSpc>
                <a:spcPct val="90000"/>
              </a:lnSpc>
              <a:spcBef>
                <a:spcPts val="750"/>
              </a:spcBef>
              <a:buFont typeface="Arial" panose="020B0604020202020204" pitchFamily="34" charset="0"/>
              <a:buChar char="•"/>
            </a:pPr>
            <a:endParaRPr lang="en-US"/>
          </a:p>
        </p:txBody>
      </p:sp>
      <p:sp>
        <p:nvSpPr>
          <p:cNvPr id="43" name="Text Placeholder 41">
            <a:extLst>
              <a:ext uri="{FF2B5EF4-FFF2-40B4-BE49-F238E27FC236}">
                <a16:creationId xmlns:a16="http://schemas.microsoft.com/office/drawing/2014/main" id="{8633BD27-B62A-B745-A9DD-F0A8322A0BF9}"/>
              </a:ext>
            </a:extLst>
          </p:cNvPr>
          <p:cNvSpPr>
            <a:spLocks noGrp="1"/>
          </p:cNvSpPr>
          <p:nvPr>
            <p:ph type="body" sz="quarter" idx="19" hasCustomPrompt="1"/>
          </p:nvPr>
        </p:nvSpPr>
        <p:spPr>
          <a:xfrm>
            <a:off x="6791570" y="2141863"/>
            <a:ext cx="2024063" cy="3979019"/>
          </a:xfrm>
        </p:spPr>
        <p:txBody>
          <a:bodyPr/>
          <a:lstStyle>
            <a:lvl1pPr marL="0" indent="0" algn="r" rtl="1">
              <a:buNone/>
              <a:defRPr sz="1800">
                <a:solidFill>
                  <a:schemeClr val="bg1"/>
                </a:solidFill>
              </a:defRPr>
            </a:lvl1pPr>
          </a:lstStyle>
          <a:p>
            <a:pPr lvl="0"/>
            <a:r>
              <a:rPr lang="he-IL" dirty="0"/>
              <a:t>תוכן</a:t>
            </a:r>
            <a:endParaRPr lang="en-US" dirty="0"/>
          </a:p>
        </p:txBody>
      </p:sp>
      <p:sp>
        <p:nvSpPr>
          <p:cNvPr id="44" name="Text Placeholder 41">
            <a:extLst>
              <a:ext uri="{FF2B5EF4-FFF2-40B4-BE49-F238E27FC236}">
                <a16:creationId xmlns:a16="http://schemas.microsoft.com/office/drawing/2014/main" id="{C25C860E-41AB-E149-B38F-752594CC63BF}"/>
              </a:ext>
            </a:extLst>
          </p:cNvPr>
          <p:cNvSpPr>
            <a:spLocks noGrp="1"/>
          </p:cNvSpPr>
          <p:nvPr>
            <p:ph type="body" sz="quarter" idx="20" hasCustomPrompt="1"/>
          </p:nvPr>
        </p:nvSpPr>
        <p:spPr>
          <a:xfrm>
            <a:off x="221760" y="1325290"/>
            <a:ext cx="8593994" cy="526957"/>
          </a:xfrm>
        </p:spPr>
        <p:txBody>
          <a:bodyPr anchor="t" anchorCtr="0">
            <a:noAutofit/>
          </a:bodyPr>
          <a:lstStyle>
            <a:lvl1pPr marL="0" indent="0" algn="r" rtl="1">
              <a:buNone/>
              <a:defRPr sz="3200" b="1">
                <a:solidFill>
                  <a:schemeClr val="accent1"/>
                </a:solidFill>
              </a:defRPr>
            </a:lvl1pPr>
          </a:lstStyle>
          <a:p>
            <a:pPr lvl="0"/>
            <a:r>
              <a:rPr lang="he-IL" dirty="0"/>
              <a:t>כותרת ראשית</a:t>
            </a:r>
            <a:endParaRPr lang="en-US" dirty="0"/>
          </a:p>
        </p:txBody>
      </p:sp>
      <p:sp>
        <p:nvSpPr>
          <p:cNvPr id="18" name="Text Placeholder 41">
            <a:extLst>
              <a:ext uri="{FF2B5EF4-FFF2-40B4-BE49-F238E27FC236}">
                <a16:creationId xmlns:a16="http://schemas.microsoft.com/office/drawing/2014/main" id="{F891B9E9-1831-9B4B-B172-C148632E99B1}"/>
              </a:ext>
            </a:extLst>
          </p:cNvPr>
          <p:cNvSpPr>
            <a:spLocks noGrp="1"/>
          </p:cNvSpPr>
          <p:nvPr>
            <p:ph type="body" sz="quarter" idx="21" hasCustomPrompt="1"/>
          </p:nvPr>
        </p:nvSpPr>
        <p:spPr>
          <a:xfrm>
            <a:off x="6791570" y="6448635"/>
            <a:ext cx="2024063" cy="309562"/>
          </a:xfrm>
        </p:spPr>
        <p:txBody>
          <a:bodyPr>
            <a:noAutofit/>
          </a:bodyPr>
          <a:lstStyle>
            <a:lvl1pPr marL="0" indent="0" algn="r" rtl="1">
              <a:buNone/>
              <a:defRPr sz="1200">
                <a:solidFill>
                  <a:schemeClr val="bg1"/>
                </a:solidFill>
              </a:defRPr>
            </a:lvl1pPr>
          </a:lstStyle>
          <a:p>
            <a:pPr lvl="0"/>
            <a:r>
              <a:rPr lang="he-IL" dirty="0"/>
              <a:t>שם המצגת</a:t>
            </a:r>
            <a:endParaRPr lang="en-US" dirty="0"/>
          </a:p>
        </p:txBody>
      </p:sp>
      <p:sp>
        <p:nvSpPr>
          <p:cNvPr id="19" name="Text Placeholder 41">
            <a:extLst>
              <a:ext uri="{FF2B5EF4-FFF2-40B4-BE49-F238E27FC236}">
                <a16:creationId xmlns:a16="http://schemas.microsoft.com/office/drawing/2014/main" id="{AE5AB5E9-7045-064A-8154-623C8E1046E3}"/>
              </a:ext>
            </a:extLst>
          </p:cNvPr>
          <p:cNvSpPr>
            <a:spLocks noGrp="1"/>
          </p:cNvSpPr>
          <p:nvPr>
            <p:ph type="body" sz="quarter" idx="22" hasCustomPrompt="1"/>
          </p:nvPr>
        </p:nvSpPr>
        <p:spPr>
          <a:xfrm>
            <a:off x="4518696" y="6448635"/>
            <a:ext cx="2024063" cy="309562"/>
          </a:xfrm>
        </p:spPr>
        <p:txBody>
          <a:bodyPr>
            <a:noAutofit/>
          </a:bodyPr>
          <a:lstStyle>
            <a:lvl1pPr marL="0" indent="0" algn="r" rtl="1">
              <a:buNone/>
              <a:defRPr sz="1200">
                <a:solidFill>
                  <a:srgbClr val="888889"/>
                </a:solidFill>
              </a:defRPr>
            </a:lvl1pPr>
          </a:lstStyle>
          <a:p>
            <a:pPr lvl="0"/>
            <a:r>
              <a:rPr lang="he-IL" dirty="0"/>
              <a:t>שם הפרק</a:t>
            </a:r>
            <a:endParaRPr lang="en-US" dirty="0"/>
          </a:p>
        </p:txBody>
      </p:sp>
    </p:spTree>
    <p:extLst>
      <p:ext uri="{BB962C8B-B14F-4D97-AF65-F5344CB8AC3E}">
        <p14:creationId xmlns:p14="http://schemas.microsoft.com/office/powerpoint/2010/main" val="4097939312"/>
      </p:ext>
    </p:extLst>
  </p:cSld>
  <p:clrMapOvr>
    <a:overrideClrMapping bg1="lt1" tx1="dk1" bg2="lt2" tx2="dk2" accent1="accent1" accent2="accent2" accent3="accent3" accent4="accent4" accent5="accent5" accent6="accent6" hlink="hlink" folHlink="folHlink"/>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4_3 תמונות">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893DFFA2-19B3-B94A-B2BC-7FE8D9D40108}"/>
              </a:ext>
            </a:extLst>
          </p:cNvPr>
          <p:cNvCxnSpPr>
            <a:cxnSpLocks/>
          </p:cNvCxnSpPr>
          <p:nvPr userDrawn="1"/>
        </p:nvCxnSpPr>
        <p:spPr>
          <a:xfrm flipH="1">
            <a:off x="221760" y="1852248"/>
            <a:ext cx="859387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9A977B9-670D-5C48-A13D-D91983F0E32A}"/>
              </a:ext>
            </a:extLst>
          </p:cNvPr>
          <p:cNvCxnSpPr>
            <a:cxnSpLocks/>
          </p:cNvCxnSpPr>
          <p:nvPr userDrawn="1"/>
        </p:nvCxnSpPr>
        <p:spPr>
          <a:xfrm flipH="1">
            <a:off x="221760" y="6353908"/>
            <a:ext cx="859387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Slide Number Placeholder 5">
            <a:extLst>
              <a:ext uri="{FF2B5EF4-FFF2-40B4-BE49-F238E27FC236}">
                <a16:creationId xmlns:a16="http://schemas.microsoft.com/office/drawing/2014/main" id="{FF043C66-1877-FA4B-B615-AE0DA9B5D7C0}"/>
              </a:ext>
            </a:extLst>
          </p:cNvPr>
          <p:cNvSpPr txBox="1">
            <a:spLocks/>
          </p:cNvSpPr>
          <p:nvPr userDrawn="1"/>
        </p:nvSpPr>
        <p:spPr>
          <a:xfrm>
            <a:off x="221760" y="6338278"/>
            <a:ext cx="376115"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rtl="1"/>
            <a:fld id="{1A1518C2-62E5-F446-8E1A-0BEBFDA5EF4D}" type="slidenum">
              <a:rPr lang="en-US" smtClean="0">
                <a:solidFill>
                  <a:schemeClr val="bg1"/>
                </a:solidFill>
              </a:rPr>
              <a:pPr algn="l" rtl="1"/>
              <a:t>‹#›</a:t>
            </a:fld>
            <a:endParaRPr lang="en-US" dirty="0">
              <a:solidFill>
                <a:schemeClr val="bg1"/>
              </a:solidFill>
            </a:endParaRPr>
          </a:p>
        </p:txBody>
      </p:sp>
      <p:sp>
        <p:nvSpPr>
          <p:cNvPr id="34" name="Picture Placeholder 25">
            <a:extLst>
              <a:ext uri="{FF2B5EF4-FFF2-40B4-BE49-F238E27FC236}">
                <a16:creationId xmlns:a16="http://schemas.microsoft.com/office/drawing/2014/main" id="{EB1D14AE-4A19-9A41-AC41-677DD9143521}"/>
              </a:ext>
            </a:extLst>
          </p:cNvPr>
          <p:cNvSpPr>
            <a:spLocks noGrp="1"/>
          </p:cNvSpPr>
          <p:nvPr>
            <p:ph type="pic" sz="quarter" idx="14"/>
          </p:nvPr>
        </p:nvSpPr>
        <p:spPr>
          <a:xfrm>
            <a:off x="414342" y="2123337"/>
            <a:ext cx="2520000" cy="3959482"/>
          </a:xfrm>
        </p:spPr>
        <p:txBody>
          <a:bodyPr/>
          <a:lstStyle/>
          <a:p>
            <a:pPr marL="171450" indent="-171450" algn="r" defTabSz="685800" rtl="1" eaLnBrk="1" latinLnBrk="0" hangingPunct="1">
              <a:lnSpc>
                <a:spcPct val="90000"/>
              </a:lnSpc>
              <a:spcBef>
                <a:spcPts val="750"/>
              </a:spcBef>
              <a:buFont typeface="Arial" panose="020B0604020202020204" pitchFamily="34" charset="0"/>
              <a:buChar char="•"/>
            </a:pPr>
            <a:endParaRPr lang="en-US"/>
          </a:p>
        </p:txBody>
      </p:sp>
      <p:sp>
        <p:nvSpPr>
          <p:cNvPr id="38" name="Picture Placeholder 25">
            <a:extLst>
              <a:ext uri="{FF2B5EF4-FFF2-40B4-BE49-F238E27FC236}">
                <a16:creationId xmlns:a16="http://schemas.microsoft.com/office/drawing/2014/main" id="{CC81B5DE-1C2C-E54B-BA53-67E42F6FAE82}"/>
              </a:ext>
            </a:extLst>
          </p:cNvPr>
          <p:cNvSpPr>
            <a:spLocks noGrp="1"/>
          </p:cNvSpPr>
          <p:nvPr>
            <p:ph type="pic" sz="quarter" idx="17"/>
          </p:nvPr>
        </p:nvSpPr>
        <p:spPr>
          <a:xfrm>
            <a:off x="3223941" y="2113569"/>
            <a:ext cx="2520000" cy="3979019"/>
          </a:xfrm>
        </p:spPr>
        <p:txBody>
          <a:bodyPr/>
          <a:lstStyle/>
          <a:p>
            <a:pPr marL="171450" indent="-171450" algn="r" defTabSz="685800" rtl="1" eaLnBrk="1" latinLnBrk="0" hangingPunct="1">
              <a:lnSpc>
                <a:spcPct val="90000"/>
              </a:lnSpc>
              <a:spcBef>
                <a:spcPts val="750"/>
              </a:spcBef>
              <a:buFont typeface="Arial" panose="020B0604020202020204" pitchFamily="34" charset="0"/>
              <a:buChar char="•"/>
            </a:pPr>
            <a:endParaRPr lang="en-US"/>
          </a:p>
        </p:txBody>
      </p:sp>
      <p:sp>
        <p:nvSpPr>
          <p:cNvPr id="44" name="Text Placeholder 41">
            <a:extLst>
              <a:ext uri="{FF2B5EF4-FFF2-40B4-BE49-F238E27FC236}">
                <a16:creationId xmlns:a16="http://schemas.microsoft.com/office/drawing/2014/main" id="{C25C860E-41AB-E149-B38F-752594CC63BF}"/>
              </a:ext>
            </a:extLst>
          </p:cNvPr>
          <p:cNvSpPr>
            <a:spLocks noGrp="1"/>
          </p:cNvSpPr>
          <p:nvPr>
            <p:ph type="body" sz="quarter" idx="20" hasCustomPrompt="1"/>
          </p:nvPr>
        </p:nvSpPr>
        <p:spPr>
          <a:xfrm>
            <a:off x="221760" y="1325290"/>
            <a:ext cx="8593994" cy="526957"/>
          </a:xfrm>
        </p:spPr>
        <p:txBody>
          <a:bodyPr anchor="t" anchorCtr="0">
            <a:noAutofit/>
          </a:bodyPr>
          <a:lstStyle>
            <a:lvl1pPr marL="0" indent="0" algn="r" rtl="1">
              <a:buNone/>
              <a:defRPr sz="3200" b="1">
                <a:solidFill>
                  <a:schemeClr val="accent1"/>
                </a:solidFill>
              </a:defRPr>
            </a:lvl1pPr>
          </a:lstStyle>
          <a:p>
            <a:pPr lvl="0"/>
            <a:r>
              <a:rPr lang="he-IL" dirty="0"/>
              <a:t>כותרת ראשית</a:t>
            </a:r>
            <a:endParaRPr lang="en-US" dirty="0"/>
          </a:p>
        </p:txBody>
      </p:sp>
      <p:sp>
        <p:nvSpPr>
          <p:cNvPr id="12" name="Picture Placeholder 25">
            <a:extLst>
              <a:ext uri="{FF2B5EF4-FFF2-40B4-BE49-F238E27FC236}">
                <a16:creationId xmlns:a16="http://schemas.microsoft.com/office/drawing/2014/main" id="{CFABA5B8-48C9-5448-8731-DCA41372577E}"/>
              </a:ext>
            </a:extLst>
          </p:cNvPr>
          <p:cNvSpPr>
            <a:spLocks noGrp="1"/>
          </p:cNvSpPr>
          <p:nvPr>
            <p:ph type="pic" sz="quarter" idx="23"/>
          </p:nvPr>
        </p:nvSpPr>
        <p:spPr>
          <a:xfrm>
            <a:off x="6033541" y="2113569"/>
            <a:ext cx="2520000" cy="3979019"/>
          </a:xfrm>
        </p:spPr>
        <p:txBody>
          <a:bodyPr/>
          <a:lstStyle/>
          <a:p>
            <a:pPr marL="171450" indent="-171450" algn="r" defTabSz="685800" rtl="1" eaLnBrk="1" latinLnBrk="0" hangingPunct="1">
              <a:lnSpc>
                <a:spcPct val="90000"/>
              </a:lnSpc>
              <a:spcBef>
                <a:spcPts val="750"/>
              </a:spcBef>
              <a:buFont typeface="Arial" panose="020B0604020202020204" pitchFamily="34" charset="0"/>
              <a:buChar char="•"/>
            </a:pPr>
            <a:endParaRPr lang="en-US"/>
          </a:p>
        </p:txBody>
      </p:sp>
      <p:sp>
        <p:nvSpPr>
          <p:cNvPr id="18" name="Text Placeholder 41">
            <a:extLst>
              <a:ext uri="{FF2B5EF4-FFF2-40B4-BE49-F238E27FC236}">
                <a16:creationId xmlns:a16="http://schemas.microsoft.com/office/drawing/2014/main" id="{5B76D2AE-716F-8444-8E52-B5E84C264D16}"/>
              </a:ext>
            </a:extLst>
          </p:cNvPr>
          <p:cNvSpPr>
            <a:spLocks noGrp="1"/>
          </p:cNvSpPr>
          <p:nvPr>
            <p:ph type="body" sz="quarter" idx="21" hasCustomPrompt="1"/>
          </p:nvPr>
        </p:nvSpPr>
        <p:spPr>
          <a:xfrm>
            <a:off x="6791570" y="6448635"/>
            <a:ext cx="2024063" cy="309562"/>
          </a:xfrm>
        </p:spPr>
        <p:txBody>
          <a:bodyPr>
            <a:noAutofit/>
          </a:bodyPr>
          <a:lstStyle>
            <a:lvl1pPr marL="0" indent="0" algn="r" rtl="1">
              <a:buNone/>
              <a:defRPr sz="1200">
                <a:solidFill>
                  <a:schemeClr val="bg1"/>
                </a:solidFill>
              </a:defRPr>
            </a:lvl1pPr>
          </a:lstStyle>
          <a:p>
            <a:pPr lvl="0"/>
            <a:r>
              <a:rPr lang="he-IL" dirty="0"/>
              <a:t>שם המצגת</a:t>
            </a:r>
            <a:endParaRPr lang="en-US" dirty="0"/>
          </a:p>
        </p:txBody>
      </p:sp>
      <p:sp>
        <p:nvSpPr>
          <p:cNvPr id="19" name="Text Placeholder 41">
            <a:extLst>
              <a:ext uri="{FF2B5EF4-FFF2-40B4-BE49-F238E27FC236}">
                <a16:creationId xmlns:a16="http://schemas.microsoft.com/office/drawing/2014/main" id="{A0DE49B4-78FF-D24B-A160-1B331CAAC627}"/>
              </a:ext>
            </a:extLst>
          </p:cNvPr>
          <p:cNvSpPr>
            <a:spLocks noGrp="1"/>
          </p:cNvSpPr>
          <p:nvPr>
            <p:ph type="body" sz="quarter" idx="22" hasCustomPrompt="1"/>
          </p:nvPr>
        </p:nvSpPr>
        <p:spPr>
          <a:xfrm>
            <a:off x="4518696" y="6448635"/>
            <a:ext cx="2024063" cy="309562"/>
          </a:xfrm>
        </p:spPr>
        <p:txBody>
          <a:bodyPr>
            <a:noAutofit/>
          </a:bodyPr>
          <a:lstStyle>
            <a:lvl1pPr marL="0" indent="0" algn="r" rtl="1">
              <a:buNone/>
              <a:defRPr sz="1200">
                <a:solidFill>
                  <a:srgbClr val="888889"/>
                </a:solidFill>
              </a:defRPr>
            </a:lvl1pPr>
          </a:lstStyle>
          <a:p>
            <a:pPr lvl="0"/>
            <a:r>
              <a:rPr lang="he-IL" dirty="0"/>
              <a:t>שם הפרק</a:t>
            </a:r>
            <a:endParaRPr lang="en-US" dirty="0"/>
          </a:p>
        </p:txBody>
      </p:sp>
    </p:spTree>
    <p:extLst>
      <p:ext uri="{BB962C8B-B14F-4D97-AF65-F5344CB8AC3E}">
        <p14:creationId xmlns:p14="http://schemas.microsoft.com/office/powerpoint/2010/main" val="3149136919"/>
      </p:ext>
    </p:extLst>
  </p:cSld>
  <p:clrMapOvr>
    <a:overrideClrMapping bg1="lt1" tx1="dk1" bg2="lt2" tx2="dk2" accent1="accent1" accent2="accent2" accent3="accent3" accent4="accent4" accent5="accent5" accent6="accent6" hlink="hlink" folHlink="folHlink"/>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4_4 תמונות">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893DFFA2-19B3-B94A-B2BC-7FE8D9D40108}"/>
              </a:ext>
            </a:extLst>
          </p:cNvPr>
          <p:cNvCxnSpPr>
            <a:cxnSpLocks/>
          </p:cNvCxnSpPr>
          <p:nvPr userDrawn="1"/>
        </p:nvCxnSpPr>
        <p:spPr>
          <a:xfrm flipH="1">
            <a:off x="221760" y="1852248"/>
            <a:ext cx="859387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9A977B9-670D-5C48-A13D-D91983F0E32A}"/>
              </a:ext>
            </a:extLst>
          </p:cNvPr>
          <p:cNvCxnSpPr>
            <a:cxnSpLocks/>
          </p:cNvCxnSpPr>
          <p:nvPr userDrawn="1"/>
        </p:nvCxnSpPr>
        <p:spPr>
          <a:xfrm flipH="1">
            <a:off x="221760" y="6353908"/>
            <a:ext cx="859387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Slide Number Placeholder 5">
            <a:extLst>
              <a:ext uri="{FF2B5EF4-FFF2-40B4-BE49-F238E27FC236}">
                <a16:creationId xmlns:a16="http://schemas.microsoft.com/office/drawing/2014/main" id="{FF043C66-1877-FA4B-B615-AE0DA9B5D7C0}"/>
              </a:ext>
            </a:extLst>
          </p:cNvPr>
          <p:cNvSpPr txBox="1">
            <a:spLocks/>
          </p:cNvSpPr>
          <p:nvPr userDrawn="1"/>
        </p:nvSpPr>
        <p:spPr>
          <a:xfrm>
            <a:off x="221760" y="6338278"/>
            <a:ext cx="376115"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rtl="1"/>
            <a:fld id="{1A1518C2-62E5-F446-8E1A-0BEBFDA5EF4D}" type="slidenum">
              <a:rPr lang="en-US" smtClean="0">
                <a:solidFill>
                  <a:schemeClr val="bg1"/>
                </a:solidFill>
              </a:rPr>
              <a:pPr algn="l" rtl="1"/>
              <a:t>‹#›</a:t>
            </a:fld>
            <a:endParaRPr lang="en-US" dirty="0">
              <a:solidFill>
                <a:schemeClr val="bg1"/>
              </a:solidFill>
            </a:endParaRPr>
          </a:p>
        </p:txBody>
      </p:sp>
      <p:sp>
        <p:nvSpPr>
          <p:cNvPr id="34" name="Picture Placeholder 25">
            <a:extLst>
              <a:ext uri="{FF2B5EF4-FFF2-40B4-BE49-F238E27FC236}">
                <a16:creationId xmlns:a16="http://schemas.microsoft.com/office/drawing/2014/main" id="{EB1D14AE-4A19-9A41-AC41-677DD9143521}"/>
              </a:ext>
            </a:extLst>
          </p:cNvPr>
          <p:cNvSpPr>
            <a:spLocks noGrp="1"/>
          </p:cNvSpPr>
          <p:nvPr>
            <p:ph type="pic" sz="quarter" idx="14"/>
          </p:nvPr>
        </p:nvSpPr>
        <p:spPr>
          <a:xfrm>
            <a:off x="1787250" y="2041522"/>
            <a:ext cx="2520000" cy="1995374"/>
          </a:xfrm>
        </p:spPr>
        <p:txBody>
          <a:bodyPr/>
          <a:lstStyle/>
          <a:p>
            <a:pPr marL="171450" indent="-171450" algn="r" defTabSz="685800" rtl="1" eaLnBrk="1" latinLnBrk="0" hangingPunct="1">
              <a:lnSpc>
                <a:spcPct val="90000"/>
              </a:lnSpc>
              <a:spcBef>
                <a:spcPts val="750"/>
              </a:spcBef>
              <a:buFont typeface="Arial" panose="020B0604020202020204" pitchFamily="34" charset="0"/>
              <a:buChar char="•"/>
            </a:pPr>
            <a:endParaRPr lang="en-US"/>
          </a:p>
        </p:txBody>
      </p:sp>
      <p:sp>
        <p:nvSpPr>
          <p:cNvPr id="38" name="Picture Placeholder 25">
            <a:extLst>
              <a:ext uri="{FF2B5EF4-FFF2-40B4-BE49-F238E27FC236}">
                <a16:creationId xmlns:a16="http://schemas.microsoft.com/office/drawing/2014/main" id="{CC81B5DE-1C2C-E54B-BA53-67E42F6FAE82}"/>
              </a:ext>
            </a:extLst>
          </p:cNvPr>
          <p:cNvSpPr>
            <a:spLocks noGrp="1"/>
          </p:cNvSpPr>
          <p:nvPr>
            <p:ph type="pic" sz="quarter" idx="17"/>
          </p:nvPr>
        </p:nvSpPr>
        <p:spPr>
          <a:xfrm>
            <a:off x="4518696" y="4190757"/>
            <a:ext cx="2520000" cy="1973877"/>
          </a:xfrm>
        </p:spPr>
        <p:txBody>
          <a:bodyPr/>
          <a:lstStyle/>
          <a:p>
            <a:pPr marL="171450" indent="-171450" algn="r" defTabSz="685800" rtl="1" eaLnBrk="1" latinLnBrk="0" hangingPunct="1">
              <a:lnSpc>
                <a:spcPct val="90000"/>
              </a:lnSpc>
              <a:spcBef>
                <a:spcPts val="750"/>
              </a:spcBef>
              <a:buFont typeface="Arial" panose="020B0604020202020204" pitchFamily="34" charset="0"/>
              <a:buChar char="•"/>
            </a:pPr>
            <a:endParaRPr lang="en-US"/>
          </a:p>
        </p:txBody>
      </p:sp>
      <p:sp>
        <p:nvSpPr>
          <p:cNvPr id="44" name="Text Placeholder 41">
            <a:extLst>
              <a:ext uri="{FF2B5EF4-FFF2-40B4-BE49-F238E27FC236}">
                <a16:creationId xmlns:a16="http://schemas.microsoft.com/office/drawing/2014/main" id="{C25C860E-41AB-E149-B38F-752594CC63BF}"/>
              </a:ext>
            </a:extLst>
          </p:cNvPr>
          <p:cNvSpPr>
            <a:spLocks noGrp="1"/>
          </p:cNvSpPr>
          <p:nvPr>
            <p:ph type="body" sz="quarter" idx="20" hasCustomPrompt="1"/>
          </p:nvPr>
        </p:nvSpPr>
        <p:spPr>
          <a:xfrm>
            <a:off x="221760" y="1325290"/>
            <a:ext cx="8593994" cy="526957"/>
          </a:xfrm>
        </p:spPr>
        <p:txBody>
          <a:bodyPr anchor="t" anchorCtr="0">
            <a:noAutofit/>
          </a:bodyPr>
          <a:lstStyle>
            <a:lvl1pPr marL="0" indent="0" algn="r" rtl="1">
              <a:buNone/>
              <a:defRPr sz="3200" b="1">
                <a:solidFill>
                  <a:schemeClr val="accent1"/>
                </a:solidFill>
              </a:defRPr>
            </a:lvl1pPr>
          </a:lstStyle>
          <a:p>
            <a:pPr lvl="0"/>
            <a:r>
              <a:rPr lang="he-IL" dirty="0"/>
              <a:t>כותרת ראשית</a:t>
            </a:r>
            <a:endParaRPr lang="en-US" dirty="0"/>
          </a:p>
        </p:txBody>
      </p:sp>
      <p:sp>
        <p:nvSpPr>
          <p:cNvPr id="12" name="Picture Placeholder 25">
            <a:extLst>
              <a:ext uri="{FF2B5EF4-FFF2-40B4-BE49-F238E27FC236}">
                <a16:creationId xmlns:a16="http://schemas.microsoft.com/office/drawing/2014/main" id="{CFABA5B8-48C9-5448-8731-DCA41372577E}"/>
              </a:ext>
            </a:extLst>
          </p:cNvPr>
          <p:cNvSpPr>
            <a:spLocks noGrp="1"/>
          </p:cNvSpPr>
          <p:nvPr>
            <p:ph type="pic" sz="quarter" idx="23"/>
          </p:nvPr>
        </p:nvSpPr>
        <p:spPr>
          <a:xfrm>
            <a:off x="4518696" y="2041522"/>
            <a:ext cx="2520000" cy="2005142"/>
          </a:xfrm>
        </p:spPr>
        <p:txBody>
          <a:bodyPr/>
          <a:lstStyle/>
          <a:p>
            <a:pPr marL="171450" indent="-171450" algn="r" defTabSz="685800" rtl="1" eaLnBrk="1" latinLnBrk="0" hangingPunct="1">
              <a:lnSpc>
                <a:spcPct val="90000"/>
              </a:lnSpc>
              <a:spcBef>
                <a:spcPts val="750"/>
              </a:spcBef>
              <a:buFont typeface="Arial" panose="020B0604020202020204" pitchFamily="34" charset="0"/>
              <a:buChar char="•"/>
            </a:pPr>
            <a:endParaRPr lang="en-US"/>
          </a:p>
        </p:txBody>
      </p:sp>
      <p:sp>
        <p:nvSpPr>
          <p:cNvPr id="18" name="Text Placeholder 41">
            <a:extLst>
              <a:ext uri="{FF2B5EF4-FFF2-40B4-BE49-F238E27FC236}">
                <a16:creationId xmlns:a16="http://schemas.microsoft.com/office/drawing/2014/main" id="{5B76D2AE-716F-8444-8E52-B5E84C264D16}"/>
              </a:ext>
            </a:extLst>
          </p:cNvPr>
          <p:cNvSpPr>
            <a:spLocks noGrp="1"/>
          </p:cNvSpPr>
          <p:nvPr>
            <p:ph type="body" sz="quarter" idx="21" hasCustomPrompt="1"/>
          </p:nvPr>
        </p:nvSpPr>
        <p:spPr>
          <a:xfrm>
            <a:off x="6791570" y="6448635"/>
            <a:ext cx="2024063" cy="309562"/>
          </a:xfrm>
        </p:spPr>
        <p:txBody>
          <a:bodyPr>
            <a:noAutofit/>
          </a:bodyPr>
          <a:lstStyle>
            <a:lvl1pPr marL="0" indent="0" algn="r" rtl="1">
              <a:buNone/>
              <a:defRPr sz="1200">
                <a:solidFill>
                  <a:schemeClr val="bg1">
                    <a:alpha val="50000"/>
                  </a:schemeClr>
                </a:solidFill>
              </a:defRPr>
            </a:lvl1pPr>
          </a:lstStyle>
          <a:p>
            <a:pPr lvl="0"/>
            <a:r>
              <a:rPr lang="he-IL" dirty="0"/>
              <a:t>שם הפרק</a:t>
            </a:r>
            <a:endParaRPr lang="en-US" dirty="0"/>
          </a:p>
        </p:txBody>
      </p:sp>
      <p:sp>
        <p:nvSpPr>
          <p:cNvPr id="13" name="Picture Placeholder 25">
            <a:extLst>
              <a:ext uri="{FF2B5EF4-FFF2-40B4-BE49-F238E27FC236}">
                <a16:creationId xmlns:a16="http://schemas.microsoft.com/office/drawing/2014/main" id="{77A907BC-D612-944E-A2CC-8D6EC9C6F6BA}"/>
              </a:ext>
            </a:extLst>
          </p:cNvPr>
          <p:cNvSpPr>
            <a:spLocks noGrp="1"/>
          </p:cNvSpPr>
          <p:nvPr>
            <p:ph type="pic" sz="quarter" idx="24"/>
          </p:nvPr>
        </p:nvSpPr>
        <p:spPr>
          <a:xfrm>
            <a:off x="1787250" y="4169260"/>
            <a:ext cx="2520000" cy="1995374"/>
          </a:xfrm>
        </p:spPr>
        <p:txBody>
          <a:bodyPr/>
          <a:lstStyle/>
          <a:p>
            <a:pPr marL="171450" indent="-171450" algn="r" defTabSz="685800" rtl="1" eaLnBrk="1" latinLnBrk="0" hangingPunct="1">
              <a:lnSpc>
                <a:spcPct val="90000"/>
              </a:lnSpc>
              <a:spcBef>
                <a:spcPts val="750"/>
              </a:spcBef>
              <a:buFont typeface="Arial" panose="020B0604020202020204" pitchFamily="34" charset="0"/>
              <a:buChar char="•"/>
            </a:pPr>
            <a:endParaRPr lang="en-US"/>
          </a:p>
        </p:txBody>
      </p:sp>
    </p:spTree>
    <p:extLst>
      <p:ext uri="{BB962C8B-B14F-4D97-AF65-F5344CB8AC3E}">
        <p14:creationId xmlns:p14="http://schemas.microsoft.com/office/powerpoint/2010/main" val="2250626476"/>
      </p:ext>
    </p:extLst>
  </p:cSld>
  <p:clrMapOvr>
    <a:overrideClrMapping bg1="lt1" tx1="dk1" bg2="lt2" tx2="dk2" accent1="accent1" accent2="accent2" accent3="accent3" accent4="accent4" accent5="accent5" accent6="accent6" hlink="hlink" folHlink="folHlink"/>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8_2 תמונות">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893DFFA2-19B3-B94A-B2BC-7FE8D9D40108}"/>
              </a:ext>
            </a:extLst>
          </p:cNvPr>
          <p:cNvCxnSpPr>
            <a:cxnSpLocks/>
          </p:cNvCxnSpPr>
          <p:nvPr userDrawn="1"/>
        </p:nvCxnSpPr>
        <p:spPr>
          <a:xfrm flipH="1">
            <a:off x="221760" y="1852248"/>
            <a:ext cx="859387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9A977B9-670D-5C48-A13D-D91983F0E32A}"/>
              </a:ext>
            </a:extLst>
          </p:cNvPr>
          <p:cNvCxnSpPr>
            <a:cxnSpLocks/>
          </p:cNvCxnSpPr>
          <p:nvPr userDrawn="1"/>
        </p:nvCxnSpPr>
        <p:spPr>
          <a:xfrm flipH="1">
            <a:off x="221760" y="6353908"/>
            <a:ext cx="859387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Slide Number Placeholder 5">
            <a:extLst>
              <a:ext uri="{FF2B5EF4-FFF2-40B4-BE49-F238E27FC236}">
                <a16:creationId xmlns:a16="http://schemas.microsoft.com/office/drawing/2014/main" id="{FF043C66-1877-FA4B-B615-AE0DA9B5D7C0}"/>
              </a:ext>
            </a:extLst>
          </p:cNvPr>
          <p:cNvSpPr txBox="1">
            <a:spLocks/>
          </p:cNvSpPr>
          <p:nvPr userDrawn="1"/>
        </p:nvSpPr>
        <p:spPr>
          <a:xfrm>
            <a:off x="221760" y="6338278"/>
            <a:ext cx="376115"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rtl="1"/>
            <a:fld id="{1A1518C2-62E5-F446-8E1A-0BEBFDA5EF4D}" type="slidenum">
              <a:rPr lang="en-US" smtClean="0">
                <a:solidFill>
                  <a:schemeClr val="bg1"/>
                </a:solidFill>
              </a:rPr>
              <a:pPr algn="l" rtl="1"/>
              <a:t>‹#›</a:t>
            </a:fld>
            <a:endParaRPr lang="en-US" dirty="0">
              <a:solidFill>
                <a:schemeClr val="bg1"/>
              </a:solidFill>
            </a:endParaRPr>
          </a:p>
        </p:txBody>
      </p:sp>
      <p:sp>
        <p:nvSpPr>
          <p:cNvPr id="38" name="Picture Placeholder 25">
            <a:extLst>
              <a:ext uri="{FF2B5EF4-FFF2-40B4-BE49-F238E27FC236}">
                <a16:creationId xmlns:a16="http://schemas.microsoft.com/office/drawing/2014/main" id="{CC81B5DE-1C2C-E54B-BA53-67E42F6FAE82}"/>
              </a:ext>
            </a:extLst>
          </p:cNvPr>
          <p:cNvSpPr>
            <a:spLocks noGrp="1"/>
          </p:cNvSpPr>
          <p:nvPr>
            <p:ph type="pic" sz="quarter" idx="17"/>
          </p:nvPr>
        </p:nvSpPr>
        <p:spPr>
          <a:xfrm>
            <a:off x="796627" y="2157493"/>
            <a:ext cx="3600000" cy="3979019"/>
          </a:xfrm>
        </p:spPr>
        <p:txBody>
          <a:bodyPr/>
          <a:lstStyle/>
          <a:p>
            <a:pPr marL="171450" indent="-171450" algn="l" defTabSz="685800" rtl="0" eaLnBrk="1" latinLnBrk="0" hangingPunct="1">
              <a:lnSpc>
                <a:spcPct val="90000"/>
              </a:lnSpc>
              <a:spcBef>
                <a:spcPts val="750"/>
              </a:spcBef>
              <a:buFont typeface="Arial" panose="020B0604020202020204" pitchFamily="34" charset="0"/>
              <a:buChar char="•"/>
            </a:pPr>
            <a:endParaRPr lang="en-US"/>
          </a:p>
        </p:txBody>
      </p:sp>
      <p:sp>
        <p:nvSpPr>
          <p:cNvPr id="44" name="Text Placeholder 41">
            <a:extLst>
              <a:ext uri="{FF2B5EF4-FFF2-40B4-BE49-F238E27FC236}">
                <a16:creationId xmlns:a16="http://schemas.microsoft.com/office/drawing/2014/main" id="{C25C860E-41AB-E149-B38F-752594CC63BF}"/>
              </a:ext>
            </a:extLst>
          </p:cNvPr>
          <p:cNvSpPr>
            <a:spLocks noGrp="1"/>
          </p:cNvSpPr>
          <p:nvPr>
            <p:ph type="body" sz="quarter" idx="20" hasCustomPrompt="1"/>
          </p:nvPr>
        </p:nvSpPr>
        <p:spPr>
          <a:xfrm>
            <a:off x="221760" y="1325290"/>
            <a:ext cx="8593994" cy="526957"/>
          </a:xfrm>
        </p:spPr>
        <p:txBody>
          <a:bodyPr anchor="t" anchorCtr="0">
            <a:noAutofit/>
          </a:bodyPr>
          <a:lstStyle>
            <a:lvl1pPr marL="0" indent="0" algn="r" rtl="1">
              <a:buNone/>
              <a:defRPr sz="3200" b="1">
                <a:solidFill>
                  <a:schemeClr val="accent1"/>
                </a:solidFill>
              </a:defRPr>
            </a:lvl1pPr>
          </a:lstStyle>
          <a:p>
            <a:pPr lvl="0"/>
            <a:r>
              <a:rPr lang="he-IL" dirty="0"/>
              <a:t>כותרת ראשית</a:t>
            </a:r>
            <a:endParaRPr lang="en-US" dirty="0"/>
          </a:p>
        </p:txBody>
      </p:sp>
      <p:sp>
        <p:nvSpPr>
          <p:cNvPr id="12" name="Picture Placeholder 25">
            <a:extLst>
              <a:ext uri="{FF2B5EF4-FFF2-40B4-BE49-F238E27FC236}">
                <a16:creationId xmlns:a16="http://schemas.microsoft.com/office/drawing/2014/main" id="{CFABA5B8-48C9-5448-8731-DCA41372577E}"/>
              </a:ext>
            </a:extLst>
          </p:cNvPr>
          <p:cNvSpPr>
            <a:spLocks noGrp="1"/>
          </p:cNvSpPr>
          <p:nvPr>
            <p:ph type="pic" sz="quarter" idx="23"/>
          </p:nvPr>
        </p:nvSpPr>
        <p:spPr>
          <a:xfrm>
            <a:off x="4905480" y="2157493"/>
            <a:ext cx="3600000" cy="3979019"/>
          </a:xfrm>
        </p:spPr>
        <p:txBody>
          <a:bodyPr/>
          <a:lstStyle/>
          <a:p>
            <a:pPr marL="171450" indent="-171450" algn="l" defTabSz="685800" rtl="0" eaLnBrk="1" latinLnBrk="0" hangingPunct="1">
              <a:lnSpc>
                <a:spcPct val="90000"/>
              </a:lnSpc>
              <a:spcBef>
                <a:spcPts val="750"/>
              </a:spcBef>
              <a:buFont typeface="Arial" panose="020B0604020202020204" pitchFamily="34" charset="0"/>
              <a:buChar char="•"/>
            </a:pPr>
            <a:endParaRPr lang="en-US" dirty="0"/>
          </a:p>
        </p:txBody>
      </p:sp>
      <p:sp>
        <p:nvSpPr>
          <p:cNvPr id="18" name="Text Placeholder 41">
            <a:extLst>
              <a:ext uri="{FF2B5EF4-FFF2-40B4-BE49-F238E27FC236}">
                <a16:creationId xmlns:a16="http://schemas.microsoft.com/office/drawing/2014/main" id="{F9D5A551-8158-5F41-B9E3-23472E2529AC}"/>
              </a:ext>
            </a:extLst>
          </p:cNvPr>
          <p:cNvSpPr>
            <a:spLocks noGrp="1"/>
          </p:cNvSpPr>
          <p:nvPr>
            <p:ph type="body" sz="quarter" idx="21" hasCustomPrompt="1"/>
          </p:nvPr>
        </p:nvSpPr>
        <p:spPr>
          <a:xfrm>
            <a:off x="6791570" y="6448635"/>
            <a:ext cx="2024063" cy="309562"/>
          </a:xfrm>
        </p:spPr>
        <p:txBody>
          <a:bodyPr rIns="0">
            <a:noAutofit/>
          </a:bodyPr>
          <a:lstStyle>
            <a:lvl1pPr marL="0" indent="0" algn="r" rtl="1">
              <a:buNone/>
              <a:defRPr sz="1200">
                <a:solidFill>
                  <a:schemeClr val="bg1"/>
                </a:solidFill>
              </a:defRPr>
            </a:lvl1pPr>
          </a:lstStyle>
          <a:p>
            <a:pPr lvl="0"/>
            <a:r>
              <a:rPr lang="he-IL" dirty="0"/>
              <a:t>שם המצגת</a:t>
            </a:r>
            <a:endParaRPr lang="en-US" dirty="0"/>
          </a:p>
        </p:txBody>
      </p:sp>
      <p:sp>
        <p:nvSpPr>
          <p:cNvPr id="19" name="Text Placeholder 41">
            <a:extLst>
              <a:ext uri="{FF2B5EF4-FFF2-40B4-BE49-F238E27FC236}">
                <a16:creationId xmlns:a16="http://schemas.microsoft.com/office/drawing/2014/main" id="{BE203C0C-2539-5F4A-A276-E8562BF33E9A}"/>
              </a:ext>
            </a:extLst>
          </p:cNvPr>
          <p:cNvSpPr>
            <a:spLocks noGrp="1"/>
          </p:cNvSpPr>
          <p:nvPr>
            <p:ph type="body" sz="quarter" idx="22" hasCustomPrompt="1"/>
          </p:nvPr>
        </p:nvSpPr>
        <p:spPr>
          <a:xfrm>
            <a:off x="4518696" y="6448635"/>
            <a:ext cx="2024063" cy="309562"/>
          </a:xfrm>
        </p:spPr>
        <p:txBody>
          <a:bodyPr>
            <a:noAutofit/>
          </a:bodyPr>
          <a:lstStyle>
            <a:lvl1pPr marL="0" indent="0" algn="r" rtl="1">
              <a:buNone/>
              <a:defRPr sz="1200">
                <a:solidFill>
                  <a:srgbClr val="888889"/>
                </a:solidFill>
              </a:defRPr>
            </a:lvl1pPr>
          </a:lstStyle>
          <a:p>
            <a:pPr lvl="0"/>
            <a:r>
              <a:rPr lang="he-IL" dirty="0"/>
              <a:t>שם הפרק</a:t>
            </a:r>
            <a:endParaRPr lang="en-US" dirty="0"/>
          </a:p>
        </p:txBody>
      </p:sp>
    </p:spTree>
    <p:extLst>
      <p:ext uri="{BB962C8B-B14F-4D97-AF65-F5344CB8AC3E}">
        <p14:creationId xmlns:p14="http://schemas.microsoft.com/office/powerpoint/2010/main" val="1858697112"/>
      </p:ext>
    </p:extLst>
  </p:cSld>
  <p:clrMapOvr>
    <a:overrideClrMapping bg1="lt1" tx1="dk1" bg2="lt2" tx2="dk2" accent1="accent1" accent2="accent2" accent3="accent3" accent4="accent4" accent5="accent5" accent6="accent6" hlink="hlink" folHlink="folHlink"/>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9_2 תמונות">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893DFFA2-19B3-B94A-B2BC-7FE8D9D40108}"/>
              </a:ext>
            </a:extLst>
          </p:cNvPr>
          <p:cNvCxnSpPr>
            <a:cxnSpLocks/>
          </p:cNvCxnSpPr>
          <p:nvPr userDrawn="1"/>
        </p:nvCxnSpPr>
        <p:spPr>
          <a:xfrm flipH="1">
            <a:off x="221760" y="1852248"/>
            <a:ext cx="859387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9A977B9-670D-5C48-A13D-D91983F0E32A}"/>
              </a:ext>
            </a:extLst>
          </p:cNvPr>
          <p:cNvCxnSpPr>
            <a:cxnSpLocks/>
          </p:cNvCxnSpPr>
          <p:nvPr userDrawn="1"/>
        </p:nvCxnSpPr>
        <p:spPr>
          <a:xfrm flipH="1">
            <a:off x="221760" y="6353908"/>
            <a:ext cx="859387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Slide Number Placeholder 5">
            <a:extLst>
              <a:ext uri="{FF2B5EF4-FFF2-40B4-BE49-F238E27FC236}">
                <a16:creationId xmlns:a16="http://schemas.microsoft.com/office/drawing/2014/main" id="{FF043C66-1877-FA4B-B615-AE0DA9B5D7C0}"/>
              </a:ext>
            </a:extLst>
          </p:cNvPr>
          <p:cNvSpPr txBox="1">
            <a:spLocks/>
          </p:cNvSpPr>
          <p:nvPr userDrawn="1"/>
        </p:nvSpPr>
        <p:spPr>
          <a:xfrm>
            <a:off x="221760" y="6338278"/>
            <a:ext cx="376115"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rtl="1"/>
            <a:fld id="{1A1518C2-62E5-F446-8E1A-0BEBFDA5EF4D}" type="slidenum">
              <a:rPr lang="en-US" smtClean="0">
                <a:solidFill>
                  <a:schemeClr val="bg1"/>
                </a:solidFill>
              </a:rPr>
              <a:pPr algn="l" rtl="1"/>
              <a:t>‹#›</a:t>
            </a:fld>
            <a:endParaRPr lang="en-US" dirty="0">
              <a:solidFill>
                <a:schemeClr val="bg1"/>
              </a:solidFill>
            </a:endParaRPr>
          </a:p>
        </p:txBody>
      </p:sp>
      <p:sp>
        <p:nvSpPr>
          <p:cNvPr id="38" name="Picture Placeholder 25">
            <a:extLst>
              <a:ext uri="{FF2B5EF4-FFF2-40B4-BE49-F238E27FC236}">
                <a16:creationId xmlns:a16="http://schemas.microsoft.com/office/drawing/2014/main" id="{CC81B5DE-1C2C-E54B-BA53-67E42F6FAE82}"/>
              </a:ext>
            </a:extLst>
          </p:cNvPr>
          <p:cNvSpPr>
            <a:spLocks noGrp="1"/>
          </p:cNvSpPr>
          <p:nvPr>
            <p:ph type="pic" sz="quarter" idx="17"/>
          </p:nvPr>
        </p:nvSpPr>
        <p:spPr>
          <a:xfrm>
            <a:off x="796627" y="2493108"/>
            <a:ext cx="3600000" cy="3643404"/>
          </a:xfrm>
        </p:spPr>
        <p:txBody>
          <a:bodyPr/>
          <a:lstStyle/>
          <a:p>
            <a:pPr marL="171450" indent="-171450" algn="r" defTabSz="685800" rtl="1" eaLnBrk="1" latinLnBrk="0" hangingPunct="1">
              <a:lnSpc>
                <a:spcPct val="90000"/>
              </a:lnSpc>
              <a:spcBef>
                <a:spcPts val="750"/>
              </a:spcBef>
              <a:buFont typeface="Arial" panose="020B0604020202020204" pitchFamily="34" charset="0"/>
              <a:buChar char="•"/>
            </a:pPr>
            <a:endParaRPr lang="en-US"/>
          </a:p>
        </p:txBody>
      </p:sp>
      <p:sp>
        <p:nvSpPr>
          <p:cNvPr id="44" name="Text Placeholder 41">
            <a:extLst>
              <a:ext uri="{FF2B5EF4-FFF2-40B4-BE49-F238E27FC236}">
                <a16:creationId xmlns:a16="http://schemas.microsoft.com/office/drawing/2014/main" id="{C25C860E-41AB-E149-B38F-752594CC63BF}"/>
              </a:ext>
            </a:extLst>
          </p:cNvPr>
          <p:cNvSpPr>
            <a:spLocks noGrp="1"/>
          </p:cNvSpPr>
          <p:nvPr>
            <p:ph type="body" sz="quarter" idx="20" hasCustomPrompt="1"/>
          </p:nvPr>
        </p:nvSpPr>
        <p:spPr>
          <a:xfrm>
            <a:off x="221760" y="1325290"/>
            <a:ext cx="8593994" cy="526957"/>
          </a:xfrm>
        </p:spPr>
        <p:txBody>
          <a:bodyPr anchor="t" anchorCtr="0">
            <a:noAutofit/>
          </a:bodyPr>
          <a:lstStyle>
            <a:lvl1pPr marL="0" indent="0" algn="r" rtl="1">
              <a:buNone/>
              <a:defRPr sz="3200" b="1">
                <a:solidFill>
                  <a:schemeClr val="accent1"/>
                </a:solidFill>
              </a:defRPr>
            </a:lvl1pPr>
          </a:lstStyle>
          <a:p>
            <a:pPr lvl="0"/>
            <a:r>
              <a:rPr lang="he-IL" dirty="0"/>
              <a:t>כותרת ראשית</a:t>
            </a:r>
            <a:endParaRPr lang="en-US" dirty="0"/>
          </a:p>
        </p:txBody>
      </p:sp>
      <p:sp>
        <p:nvSpPr>
          <p:cNvPr id="12" name="Picture Placeholder 25">
            <a:extLst>
              <a:ext uri="{FF2B5EF4-FFF2-40B4-BE49-F238E27FC236}">
                <a16:creationId xmlns:a16="http://schemas.microsoft.com/office/drawing/2014/main" id="{CFABA5B8-48C9-5448-8731-DCA41372577E}"/>
              </a:ext>
            </a:extLst>
          </p:cNvPr>
          <p:cNvSpPr>
            <a:spLocks noGrp="1"/>
          </p:cNvSpPr>
          <p:nvPr>
            <p:ph type="pic" sz="quarter" idx="23"/>
          </p:nvPr>
        </p:nvSpPr>
        <p:spPr>
          <a:xfrm>
            <a:off x="4905480" y="2493108"/>
            <a:ext cx="3600000" cy="3643404"/>
          </a:xfrm>
        </p:spPr>
        <p:txBody>
          <a:bodyPr/>
          <a:lstStyle/>
          <a:p>
            <a:pPr marL="171450" indent="-171450" algn="r" defTabSz="685800" rtl="1" eaLnBrk="1" latinLnBrk="0" hangingPunct="1">
              <a:lnSpc>
                <a:spcPct val="90000"/>
              </a:lnSpc>
              <a:spcBef>
                <a:spcPts val="750"/>
              </a:spcBef>
              <a:buFont typeface="Arial" panose="020B0604020202020204" pitchFamily="34" charset="0"/>
              <a:buChar char="•"/>
            </a:pPr>
            <a:endParaRPr lang="en-US" dirty="0"/>
          </a:p>
        </p:txBody>
      </p:sp>
      <p:sp>
        <p:nvSpPr>
          <p:cNvPr id="15" name="Text Placeholder 41">
            <a:extLst>
              <a:ext uri="{FF2B5EF4-FFF2-40B4-BE49-F238E27FC236}">
                <a16:creationId xmlns:a16="http://schemas.microsoft.com/office/drawing/2014/main" id="{486FB2D3-456D-6B4A-AFD8-8C2E9C87A02C}"/>
              </a:ext>
            </a:extLst>
          </p:cNvPr>
          <p:cNvSpPr>
            <a:spLocks noGrp="1"/>
          </p:cNvSpPr>
          <p:nvPr>
            <p:ph type="body" sz="quarter" idx="21" hasCustomPrompt="1"/>
          </p:nvPr>
        </p:nvSpPr>
        <p:spPr>
          <a:xfrm>
            <a:off x="6791570" y="6448635"/>
            <a:ext cx="2024063" cy="309562"/>
          </a:xfrm>
        </p:spPr>
        <p:txBody>
          <a:bodyPr>
            <a:noAutofit/>
          </a:bodyPr>
          <a:lstStyle>
            <a:lvl1pPr marL="0" indent="0" algn="r" rtl="1">
              <a:buNone/>
              <a:defRPr sz="1200">
                <a:solidFill>
                  <a:schemeClr val="bg1"/>
                </a:solidFill>
              </a:defRPr>
            </a:lvl1pPr>
          </a:lstStyle>
          <a:p>
            <a:pPr lvl="0"/>
            <a:r>
              <a:rPr lang="he-IL" dirty="0"/>
              <a:t>שם המצגת</a:t>
            </a:r>
            <a:endParaRPr lang="en-US" dirty="0"/>
          </a:p>
        </p:txBody>
      </p:sp>
      <p:sp>
        <p:nvSpPr>
          <p:cNvPr id="16" name="Text Placeholder 41">
            <a:extLst>
              <a:ext uri="{FF2B5EF4-FFF2-40B4-BE49-F238E27FC236}">
                <a16:creationId xmlns:a16="http://schemas.microsoft.com/office/drawing/2014/main" id="{7FF84EE0-F8CF-F140-9A9A-E91F6FFF2608}"/>
              </a:ext>
            </a:extLst>
          </p:cNvPr>
          <p:cNvSpPr>
            <a:spLocks noGrp="1"/>
          </p:cNvSpPr>
          <p:nvPr>
            <p:ph type="body" sz="quarter" idx="22" hasCustomPrompt="1"/>
          </p:nvPr>
        </p:nvSpPr>
        <p:spPr>
          <a:xfrm>
            <a:off x="4518696" y="6448635"/>
            <a:ext cx="2024063" cy="309562"/>
          </a:xfrm>
        </p:spPr>
        <p:txBody>
          <a:bodyPr>
            <a:noAutofit/>
          </a:bodyPr>
          <a:lstStyle>
            <a:lvl1pPr marL="0" indent="0" algn="r" rtl="1">
              <a:buNone/>
              <a:defRPr sz="1200">
                <a:solidFill>
                  <a:srgbClr val="888889"/>
                </a:solidFill>
              </a:defRPr>
            </a:lvl1pPr>
          </a:lstStyle>
          <a:p>
            <a:pPr lvl="0"/>
            <a:r>
              <a:rPr lang="he-IL" dirty="0"/>
              <a:t>שם הפרק</a:t>
            </a:r>
            <a:endParaRPr lang="en-US" dirty="0"/>
          </a:p>
        </p:txBody>
      </p:sp>
      <p:sp>
        <p:nvSpPr>
          <p:cNvPr id="18" name="Text Placeholder 41">
            <a:extLst>
              <a:ext uri="{FF2B5EF4-FFF2-40B4-BE49-F238E27FC236}">
                <a16:creationId xmlns:a16="http://schemas.microsoft.com/office/drawing/2014/main" id="{7A3C9A62-8B10-3841-8FC3-6246B517041C}"/>
              </a:ext>
            </a:extLst>
          </p:cNvPr>
          <p:cNvSpPr>
            <a:spLocks noGrp="1"/>
          </p:cNvSpPr>
          <p:nvPr>
            <p:ph type="body" sz="quarter" idx="24" hasCustomPrompt="1"/>
          </p:nvPr>
        </p:nvSpPr>
        <p:spPr>
          <a:xfrm>
            <a:off x="4939083" y="2088820"/>
            <a:ext cx="3566397" cy="309562"/>
          </a:xfrm>
        </p:spPr>
        <p:txBody>
          <a:bodyPr rIns="0" anchor="t" anchorCtr="0">
            <a:noAutofit/>
          </a:bodyPr>
          <a:lstStyle>
            <a:lvl1pPr marL="0" indent="0" algn="r" rtl="1">
              <a:buNone/>
              <a:defRPr sz="2000" b="0">
                <a:solidFill>
                  <a:schemeClr val="bg1"/>
                </a:solidFill>
              </a:defRPr>
            </a:lvl1pPr>
          </a:lstStyle>
          <a:p>
            <a:pPr lvl="0"/>
            <a:r>
              <a:rPr lang="he-IL" dirty="0"/>
              <a:t>כותרת תמונה</a:t>
            </a:r>
            <a:endParaRPr lang="en-US" dirty="0"/>
          </a:p>
        </p:txBody>
      </p:sp>
      <p:sp>
        <p:nvSpPr>
          <p:cNvPr id="19" name="Text Placeholder 41">
            <a:extLst>
              <a:ext uri="{FF2B5EF4-FFF2-40B4-BE49-F238E27FC236}">
                <a16:creationId xmlns:a16="http://schemas.microsoft.com/office/drawing/2014/main" id="{92686282-610C-2047-9AF5-4719F5DF1F7C}"/>
              </a:ext>
            </a:extLst>
          </p:cNvPr>
          <p:cNvSpPr>
            <a:spLocks noGrp="1"/>
          </p:cNvSpPr>
          <p:nvPr>
            <p:ph type="body" sz="quarter" idx="25" hasCustomPrompt="1"/>
          </p:nvPr>
        </p:nvSpPr>
        <p:spPr>
          <a:xfrm>
            <a:off x="812560" y="2096636"/>
            <a:ext cx="3566397" cy="309562"/>
          </a:xfrm>
        </p:spPr>
        <p:txBody>
          <a:bodyPr rIns="0" anchor="t" anchorCtr="0">
            <a:noAutofit/>
          </a:bodyPr>
          <a:lstStyle>
            <a:lvl1pPr marL="0" indent="0" algn="r" rtl="1">
              <a:buNone/>
              <a:defRPr sz="2000" b="0">
                <a:solidFill>
                  <a:schemeClr val="bg1"/>
                </a:solidFill>
              </a:defRPr>
            </a:lvl1pPr>
          </a:lstStyle>
          <a:p>
            <a:pPr lvl="0"/>
            <a:r>
              <a:rPr lang="he-IL" dirty="0"/>
              <a:t>כותרת תמונה</a:t>
            </a:r>
            <a:endParaRPr lang="en-US" dirty="0"/>
          </a:p>
        </p:txBody>
      </p:sp>
    </p:spTree>
    <p:extLst>
      <p:ext uri="{BB962C8B-B14F-4D97-AF65-F5344CB8AC3E}">
        <p14:creationId xmlns:p14="http://schemas.microsoft.com/office/powerpoint/2010/main" val="1370879988"/>
      </p:ext>
    </p:extLst>
  </p:cSld>
  <p:clrMapOvr>
    <a:overrideClrMapping bg1="lt1" tx1="dk1" bg2="lt2" tx2="dk2" accent1="accent1" accent2="accent2" accent3="accent3" accent4="accent4" accent5="accent5" accent6="accent6" hlink="hlink" folHlink="folHlink"/>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5_cov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9F8ADBA4-9025-FA46-8462-0201C4F37BA0}"/>
              </a:ext>
            </a:extLst>
          </p:cNvPr>
          <p:cNvSpPr>
            <a:spLocks noGrp="1"/>
          </p:cNvSpPr>
          <p:nvPr>
            <p:ph type="body" sz="quarter" idx="10" hasCustomPrompt="1"/>
          </p:nvPr>
        </p:nvSpPr>
        <p:spPr>
          <a:xfrm>
            <a:off x="2493108" y="3079138"/>
            <a:ext cx="6017480" cy="781660"/>
          </a:xfrm>
        </p:spPr>
        <p:txBody>
          <a:bodyPr>
            <a:normAutofit/>
          </a:bodyPr>
          <a:lstStyle>
            <a:lvl1pPr marL="0" indent="0" algn="r" rtl="1">
              <a:buNone/>
              <a:defRPr sz="4000" b="1">
                <a:solidFill>
                  <a:schemeClr val="bg1"/>
                </a:solidFill>
              </a:defRPr>
            </a:lvl1pPr>
          </a:lstStyle>
          <a:p>
            <a:pPr lvl="0"/>
            <a:r>
              <a:rPr lang="he-IL" dirty="0"/>
              <a:t>כותרת</a:t>
            </a:r>
            <a:endParaRPr lang="en-US" dirty="0"/>
          </a:p>
        </p:txBody>
      </p:sp>
      <p:sp>
        <p:nvSpPr>
          <p:cNvPr id="12" name="Text Placeholder 10">
            <a:extLst>
              <a:ext uri="{FF2B5EF4-FFF2-40B4-BE49-F238E27FC236}">
                <a16:creationId xmlns:a16="http://schemas.microsoft.com/office/drawing/2014/main" id="{5C1BE0CE-B033-F04D-8818-501004B72A03}"/>
              </a:ext>
            </a:extLst>
          </p:cNvPr>
          <p:cNvSpPr>
            <a:spLocks noGrp="1"/>
          </p:cNvSpPr>
          <p:nvPr>
            <p:ph type="body" sz="quarter" idx="11" hasCustomPrompt="1"/>
          </p:nvPr>
        </p:nvSpPr>
        <p:spPr>
          <a:xfrm>
            <a:off x="2493108" y="3923200"/>
            <a:ext cx="6017480" cy="781660"/>
          </a:xfrm>
        </p:spPr>
        <p:txBody>
          <a:bodyPr>
            <a:normAutofit/>
          </a:bodyPr>
          <a:lstStyle>
            <a:lvl1pPr marL="0" indent="0" algn="r" rtl="1">
              <a:buNone/>
              <a:defRPr sz="2400" b="0">
                <a:solidFill>
                  <a:schemeClr val="bg1"/>
                </a:solidFill>
              </a:defRPr>
            </a:lvl1pPr>
          </a:lstStyle>
          <a:p>
            <a:pPr lvl="0"/>
            <a:r>
              <a:rPr lang="he-IL" dirty="0"/>
              <a:t>כותב המצגת</a:t>
            </a:r>
            <a:endParaRPr lang="en-US" dirty="0"/>
          </a:p>
        </p:txBody>
      </p:sp>
      <p:pic>
        <p:nvPicPr>
          <p:cNvPr id="2" name="Picture 1">
            <a:extLst>
              <a:ext uri="{FF2B5EF4-FFF2-40B4-BE49-F238E27FC236}">
                <a16:creationId xmlns:a16="http://schemas.microsoft.com/office/drawing/2014/main" id="{53CC4877-09B0-8247-8FA9-02D01D1AC853}"/>
              </a:ext>
            </a:extLst>
          </p:cNvPr>
          <p:cNvPicPr>
            <a:picLocks noChangeAspect="1"/>
          </p:cNvPicPr>
          <p:nvPr userDrawn="1"/>
        </p:nvPicPr>
        <p:blipFill>
          <a:blip r:embed="rId3">
            <a:alphaModFix amt="10000"/>
          </a:blip>
          <a:stretch>
            <a:fillRect/>
          </a:stretch>
        </p:blipFill>
        <p:spPr>
          <a:xfrm>
            <a:off x="-413434" y="3923200"/>
            <a:ext cx="4976007" cy="3272358"/>
          </a:xfrm>
          <a:prstGeom prst="rect">
            <a:avLst/>
          </a:prstGeom>
        </p:spPr>
      </p:pic>
    </p:spTree>
    <p:extLst>
      <p:ext uri="{BB962C8B-B14F-4D97-AF65-F5344CB8AC3E}">
        <p14:creationId xmlns:p14="http://schemas.microsoft.com/office/powerpoint/2010/main" val="11162938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5_תמונה_אחת">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893DFFA2-19B3-B94A-B2BC-7FE8D9D40108}"/>
              </a:ext>
            </a:extLst>
          </p:cNvPr>
          <p:cNvCxnSpPr>
            <a:cxnSpLocks/>
          </p:cNvCxnSpPr>
          <p:nvPr userDrawn="1"/>
        </p:nvCxnSpPr>
        <p:spPr>
          <a:xfrm flipH="1">
            <a:off x="221760" y="1852248"/>
            <a:ext cx="8593873"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9A977B9-670D-5C48-A13D-D91983F0E32A}"/>
              </a:ext>
            </a:extLst>
          </p:cNvPr>
          <p:cNvCxnSpPr>
            <a:cxnSpLocks/>
          </p:cNvCxnSpPr>
          <p:nvPr userDrawn="1"/>
        </p:nvCxnSpPr>
        <p:spPr>
          <a:xfrm flipH="1">
            <a:off x="221760" y="6353908"/>
            <a:ext cx="8593873"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Slide Number Placeholder 5">
            <a:extLst>
              <a:ext uri="{FF2B5EF4-FFF2-40B4-BE49-F238E27FC236}">
                <a16:creationId xmlns:a16="http://schemas.microsoft.com/office/drawing/2014/main" id="{FF043C66-1877-FA4B-B615-AE0DA9B5D7C0}"/>
              </a:ext>
            </a:extLst>
          </p:cNvPr>
          <p:cNvSpPr txBox="1">
            <a:spLocks/>
          </p:cNvSpPr>
          <p:nvPr userDrawn="1"/>
        </p:nvSpPr>
        <p:spPr>
          <a:xfrm>
            <a:off x="221760" y="6338278"/>
            <a:ext cx="376115"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rtl="1"/>
            <a:fld id="{1A1518C2-62E5-F446-8E1A-0BEBFDA5EF4D}" type="slidenum">
              <a:rPr lang="en-US" smtClean="0">
                <a:solidFill>
                  <a:schemeClr val="bg1"/>
                </a:solidFill>
              </a:rPr>
              <a:pPr algn="l" rtl="1"/>
              <a:t>‹#›</a:t>
            </a:fld>
            <a:endParaRPr lang="en-US" dirty="0">
              <a:solidFill>
                <a:schemeClr val="bg1"/>
              </a:solidFill>
            </a:endParaRPr>
          </a:p>
        </p:txBody>
      </p:sp>
      <p:sp>
        <p:nvSpPr>
          <p:cNvPr id="38" name="Picture Placeholder 25">
            <a:extLst>
              <a:ext uri="{FF2B5EF4-FFF2-40B4-BE49-F238E27FC236}">
                <a16:creationId xmlns:a16="http://schemas.microsoft.com/office/drawing/2014/main" id="{CC81B5DE-1C2C-E54B-BA53-67E42F6FAE82}"/>
              </a:ext>
            </a:extLst>
          </p:cNvPr>
          <p:cNvSpPr>
            <a:spLocks noGrp="1"/>
          </p:cNvSpPr>
          <p:nvPr>
            <p:ph type="pic" sz="quarter" idx="17"/>
          </p:nvPr>
        </p:nvSpPr>
        <p:spPr>
          <a:xfrm>
            <a:off x="221760" y="2069644"/>
            <a:ext cx="6206488" cy="3979019"/>
          </a:xfrm>
        </p:spPr>
        <p:txBody>
          <a:bodyPr/>
          <a:lstStyle/>
          <a:p>
            <a:pPr marL="171450" indent="-171450" algn="r" defTabSz="685800" rtl="1" eaLnBrk="1" latinLnBrk="0" hangingPunct="1">
              <a:lnSpc>
                <a:spcPct val="90000"/>
              </a:lnSpc>
              <a:spcBef>
                <a:spcPts val="750"/>
              </a:spcBef>
              <a:buFont typeface="Arial" panose="020B0604020202020204" pitchFamily="34" charset="0"/>
              <a:buChar char="•"/>
            </a:pPr>
            <a:endParaRPr lang="en-US"/>
          </a:p>
        </p:txBody>
      </p:sp>
      <p:sp>
        <p:nvSpPr>
          <p:cNvPr id="43" name="Text Placeholder 41">
            <a:extLst>
              <a:ext uri="{FF2B5EF4-FFF2-40B4-BE49-F238E27FC236}">
                <a16:creationId xmlns:a16="http://schemas.microsoft.com/office/drawing/2014/main" id="{8633BD27-B62A-B745-A9DD-F0A8322A0BF9}"/>
              </a:ext>
            </a:extLst>
          </p:cNvPr>
          <p:cNvSpPr>
            <a:spLocks noGrp="1"/>
          </p:cNvSpPr>
          <p:nvPr>
            <p:ph type="body" sz="quarter" idx="19" hasCustomPrompt="1"/>
          </p:nvPr>
        </p:nvSpPr>
        <p:spPr>
          <a:xfrm>
            <a:off x="6791570" y="2069644"/>
            <a:ext cx="2024063" cy="3979019"/>
          </a:xfrm>
        </p:spPr>
        <p:txBody>
          <a:bodyPr/>
          <a:lstStyle>
            <a:lvl1pPr marL="0" indent="0" algn="r" rtl="1">
              <a:buNone/>
              <a:defRPr sz="1800">
                <a:solidFill>
                  <a:schemeClr val="bg1"/>
                </a:solidFill>
              </a:defRPr>
            </a:lvl1pPr>
          </a:lstStyle>
          <a:p>
            <a:pPr lvl="0"/>
            <a:r>
              <a:rPr lang="he-IL" dirty="0"/>
              <a:t>תוכן</a:t>
            </a:r>
            <a:endParaRPr lang="en-US" dirty="0"/>
          </a:p>
        </p:txBody>
      </p:sp>
      <p:sp>
        <p:nvSpPr>
          <p:cNvPr id="44" name="Text Placeholder 41">
            <a:extLst>
              <a:ext uri="{FF2B5EF4-FFF2-40B4-BE49-F238E27FC236}">
                <a16:creationId xmlns:a16="http://schemas.microsoft.com/office/drawing/2014/main" id="{C25C860E-41AB-E149-B38F-752594CC63BF}"/>
              </a:ext>
            </a:extLst>
          </p:cNvPr>
          <p:cNvSpPr>
            <a:spLocks noGrp="1"/>
          </p:cNvSpPr>
          <p:nvPr>
            <p:ph type="body" sz="quarter" idx="20" hasCustomPrompt="1"/>
          </p:nvPr>
        </p:nvSpPr>
        <p:spPr>
          <a:xfrm>
            <a:off x="221760" y="1325290"/>
            <a:ext cx="8593994" cy="526957"/>
          </a:xfrm>
        </p:spPr>
        <p:txBody>
          <a:bodyPr anchor="t" anchorCtr="0">
            <a:noAutofit/>
          </a:bodyPr>
          <a:lstStyle>
            <a:lvl1pPr marL="0" indent="0" algn="r" rtl="1">
              <a:buNone/>
              <a:defRPr sz="3200" b="1">
                <a:solidFill>
                  <a:schemeClr val="accent2"/>
                </a:solidFill>
              </a:defRPr>
            </a:lvl1pPr>
          </a:lstStyle>
          <a:p>
            <a:pPr lvl="0"/>
            <a:r>
              <a:rPr lang="he-IL" dirty="0"/>
              <a:t>כותרת ראשית</a:t>
            </a:r>
            <a:endParaRPr lang="en-US" dirty="0"/>
          </a:p>
        </p:txBody>
      </p:sp>
      <p:sp>
        <p:nvSpPr>
          <p:cNvPr id="53" name="Text Placeholder 41">
            <a:extLst>
              <a:ext uri="{FF2B5EF4-FFF2-40B4-BE49-F238E27FC236}">
                <a16:creationId xmlns:a16="http://schemas.microsoft.com/office/drawing/2014/main" id="{62EC46D5-6B8E-9A4F-AEE3-51613B550910}"/>
              </a:ext>
            </a:extLst>
          </p:cNvPr>
          <p:cNvSpPr>
            <a:spLocks noGrp="1"/>
          </p:cNvSpPr>
          <p:nvPr>
            <p:ph type="body" sz="quarter" idx="21" hasCustomPrompt="1"/>
          </p:nvPr>
        </p:nvSpPr>
        <p:spPr>
          <a:xfrm>
            <a:off x="6791570" y="6448635"/>
            <a:ext cx="2024063" cy="309562"/>
          </a:xfrm>
        </p:spPr>
        <p:txBody>
          <a:bodyPr>
            <a:noAutofit/>
          </a:bodyPr>
          <a:lstStyle>
            <a:lvl1pPr marL="0" indent="0" algn="r" rtl="1">
              <a:buNone/>
              <a:defRPr sz="1200">
                <a:solidFill>
                  <a:schemeClr val="bg1"/>
                </a:solidFill>
              </a:defRPr>
            </a:lvl1pPr>
          </a:lstStyle>
          <a:p>
            <a:pPr lvl="0"/>
            <a:r>
              <a:rPr lang="he-IL" dirty="0"/>
              <a:t>שם המצגת</a:t>
            </a:r>
            <a:endParaRPr lang="en-US" dirty="0"/>
          </a:p>
        </p:txBody>
      </p:sp>
      <p:sp>
        <p:nvSpPr>
          <p:cNvPr id="54" name="Text Placeholder 41">
            <a:extLst>
              <a:ext uri="{FF2B5EF4-FFF2-40B4-BE49-F238E27FC236}">
                <a16:creationId xmlns:a16="http://schemas.microsoft.com/office/drawing/2014/main" id="{78343A22-4076-5445-8D86-F4E500890891}"/>
              </a:ext>
            </a:extLst>
          </p:cNvPr>
          <p:cNvSpPr>
            <a:spLocks noGrp="1"/>
          </p:cNvSpPr>
          <p:nvPr>
            <p:ph type="body" sz="quarter" idx="22" hasCustomPrompt="1"/>
          </p:nvPr>
        </p:nvSpPr>
        <p:spPr>
          <a:xfrm>
            <a:off x="4518696" y="6448635"/>
            <a:ext cx="2024063" cy="309562"/>
          </a:xfrm>
        </p:spPr>
        <p:txBody>
          <a:bodyPr>
            <a:noAutofit/>
          </a:bodyPr>
          <a:lstStyle>
            <a:lvl1pPr marL="0" indent="0" algn="r" rtl="1">
              <a:buNone/>
              <a:defRPr sz="1200">
                <a:solidFill>
                  <a:srgbClr val="888889"/>
                </a:solidFill>
              </a:defRPr>
            </a:lvl1pPr>
          </a:lstStyle>
          <a:p>
            <a:pPr lvl="0"/>
            <a:r>
              <a:rPr lang="he-IL" dirty="0"/>
              <a:t>שם הפרק</a:t>
            </a:r>
            <a:endParaRPr lang="en-US" dirty="0"/>
          </a:p>
        </p:txBody>
      </p:sp>
    </p:spTree>
    <p:extLst>
      <p:ext uri="{BB962C8B-B14F-4D97-AF65-F5344CB8AC3E}">
        <p14:creationId xmlns:p14="http://schemas.microsoft.com/office/powerpoint/2010/main" val="3712055609"/>
      </p:ext>
    </p:extLst>
  </p:cSld>
  <p:clrMapOvr>
    <a:overrideClrMapping bg1="lt1" tx1="dk1" bg2="lt2" tx2="dk2" accent1="accent1" accent2="accent2" accent3="accent3" accent4="accent4" accent5="accent5" accent6="accent6" hlink="hlink" folHlink="folHlink"/>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0_טקסט בבולטים">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893DFFA2-19B3-B94A-B2BC-7FE8D9D40108}"/>
              </a:ext>
            </a:extLst>
          </p:cNvPr>
          <p:cNvCxnSpPr>
            <a:cxnSpLocks/>
          </p:cNvCxnSpPr>
          <p:nvPr userDrawn="1"/>
        </p:nvCxnSpPr>
        <p:spPr>
          <a:xfrm flipH="1">
            <a:off x="2243015" y="1852248"/>
            <a:ext cx="6517911"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721D63C2-B5A8-0D4A-8A5D-5C090F76E095}"/>
              </a:ext>
            </a:extLst>
          </p:cNvPr>
          <p:cNvPicPr>
            <a:picLocks noChangeAspect="1"/>
          </p:cNvPicPr>
          <p:nvPr userDrawn="1"/>
        </p:nvPicPr>
        <p:blipFill>
          <a:blip r:embed="rId3"/>
          <a:stretch>
            <a:fillRect/>
          </a:stretch>
        </p:blipFill>
        <p:spPr>
          <a:xfrm rot="12735012">
            <a:off x="-1203554" y="3735801"/>
            <a:ext cx="3505200" cy="2603500"/>
          </a:xfrm>
          <a:prstGeom prst="rect">
            <a:avLst/>
          </a:prstGeom>
        </p:spPr>
      </p:pic>
      <p:cxnSp>
        <p:nvCxnSpPr>
          <p:cNvPr id="14" name="Straight Connector 13">
            <a:extLst>
              <a:ext uri="{FF2B5EF4-FFF2-40B4-BE49-F238E27FC236}">
                <a16:creationId xmlns:a16="http://schemas.microsoft.com/office/drawing/2014/main" id="{B9A977B9-670D-5C48-A13D-D91983F0E32A}"/>
              </a:ext>
            </a:extLst>
          </p:cNvPr>
          <p:cNvCxnSpPr>
            <a:cxnSpLocks/>
          </p:cNvCxnSpPr>
          <p:nvPr userDrawn="1"/>
        </p:nvCxnSpPr>
        <p:spPr>
          <a:xfrm flipH="1" flipV="1">
            <a:off x="2243015" y="6338278"/>
            <a:ext cx="6572620" cy="1563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44" name="Text Placeholder 41">
            <a:extLst>
              <a:ext uri="{FF2B5EF4-FFF2-40B4-BE49-F238E27FC236}">
                <a16:creationId xmlns:a16="http://schemas.microsoft.com/office/drawing/2014/main" id="{C25C860E-41AB-E149-B38F-752594CC63BF}"/>
              </a:ext>
            </a:extLst>
          </p:cNvPr>
          <p:cNvSpPr>
            <a:spLocks noGrp="1"/>
          </p:cNvSpPr>
          <p:nvPr>
            <p:ph type="body" sz="quarter" idx="20" hasCustomPrompt="1"/>
          </p:nvPr>
        </p:nvSpPr>
        <p:spPr>
          <a:xfrm>
            <a:off x="2243015" y="1435270"/>
            <a:ext cx="6517910" cy="416978"/>
          </a:xfrm>
        </p:spPr>
        <p:txBody>
          <a:bodyPr lIns="144000" rIns="0" anchor="ctr" anchorCtr="0">
            <a:noAutofit/>
          </a:bodyPr>
          <a:lstStyle>
            <a:lvl1pPr marL="0" indent="0" algn="r" rtl="1">
              <a:buNone/>
              <a:defRPr sz="3200" b="1">
                <a:solidFill>
                  <a:schemeClr val="accent2"/>
                </a:solidFill>
              </a:defRPr>
            </a:lvl1pPr>
          </a:lstStyle>
          <a:p>
            <a:pPr lvl="0"/>
            <a:r>
              <a:rPr lang="he-IL" dirty="0"/>
              <a:t>כותרת ראשית</a:t>
            </a:r>
            <a:endParaRPr lang="en-US" dirty="0"/>
          </a:p>
        </p:txBody>
      </p:sp>
      <p:sp>
        <p:nvSpPr>
          <p:cNvPr id="10" name="Text Placeholder 9">
            <a:extLst>
              <a:ext uri="{FF2B5EF4-FFF2-40B4-BE49-F238E27FC236}">
                <a16:creationId xmlns:a16="http://schemas.microsoft.com/office/drawing/2014/main" id="{EA03F7C5-C7B7-FF46-A642-EC18D57A05CD}"/>
              </a:ext>
            </a:extLst>
          </p:cNvPr>
          <p:cNvSpPr>
            <a:spLocks noGrp="1"/>
          </p:cNvSpPr>
          <p:nvPr>
            <p:ph type="body" sz="quarter" idx="23" hasCustomPrompt="1"/>
          </p:nvPr>
        </p:nvSpPr>
        <p:spPr>
          <a:xfrm>
            <a:off x="2243015" y="2048105"/>
            <a:ext cx="6553202" cy="3892550"/>
          </a:xfrm>
        </p:spPr>
        <p:txBody>
          <a:bodyPr/>
          <a:lstStyle>
            <a:lvl1pPr algn="r" rtl="1">
              <a:lnSpc>
                <a:spcPct val="150000"/>
              </a:lnSpc>
              <a:buClr>
                <a:schemeClr val="bg1"/>
              </a:buClr>
              <a:defRPr>
                <a:solidFill>
                  <a:schemeClr val="bg1"/>
                </a:solidFill>
              </a:defRPr>
            </a:lvl1pPr>
            <a:lvl2pPr algn="r" rtl="1">
              <a:defRPr/>
            </a:lvl2pPr>
          </a:lstStyle>
          <a:p>
            <a:pPr lvl="0"/>
            <a:r>
              <a:rPr lang="he-IL" dirty="0"/>
              <a:t>טקסט בבולטים</a:t>
            </a:r>
          </a:p>
          <a:p>
            <a:pPr lvl="0"/>
            <a:endParaRPr lang="en-US" dirty="0"/>
          </a:p>
          <a:p>
            <a:pPr lvl="1"/>
            <a:endParaRPr lang="en-US" dirty="0"/>
          </a:p>
        </p:txBody>
      </p:sp>
      <p:sp>
        <p:nvSpPr>
          <p:cNvPr id="28" name="Text Placeholder 41">
            <a:extLst>
              <a:ext uri="{FF2B5EF4-FFF2-40B4-BE49-F238E27FC236}">
                <a16:creationId xmlns:a16="http://schemas.microsoft.com/office/drawing/2014/main" id="{80351F07-372C-964D-9122-8DE7F4711F92}"/>
              </a:ext>
            </a:extLst>
          </p:cNvPr>
          <p:cNvSpPr>
            <a:spLocks noGrp="1"/>
          </p:cNvSpPr>
          <p:nvPr>
            <p:ph type="body" sz="quarter" idx="21" hasCustomPrompt="1"/>
          </p:nvPr>
        </p:nvSpPr>
        <p:spPr>
          <a:xfrm>
            <a:off x="6791572" y="6448635"/>
            <a:ext cx="2024063" cy="309562"/>
          </a:xfrm>
        </p:spPr>
        <p:txBody>
          <a:bodyPr>
            <a:noAutofit/>
          </a:bodyPr>
          <a:lstStyle>
            <a:lvl1pPr marL="0" indent="0" algn="r" rtl="1">
              <a:buNone/>
              <a:defRPr sz="1200">
                <a:solidFill>
                  <a:schemeClr val="bg1"/>
                </a:solidFill>
              </a:defRPr>
            </a:lvl1pPr>
          </a:lstStyle>
          <a:p>
            <a:pPr lvl="0"/>
            <a:r>
              <a:rPr lang="he-IL" dirty="0"/>
              <a:t>שם המצגת</a:t>
            </a:r>
            <a:endParaRPr lang="en-US" dirty="0"/>
          </a:p>
        </p:txBody>
      </p:sp>
      <p:sp>
        <p:nvSpPr>
          <p:cNvPr id="29" name="Text Placeholder 41">
            <a:extLst>
              <a:ext uri="{FF2B5EF4-FFF2-40B4-BE49-F238E27FC236}">
                <a16:creationId xmlns:a16="http://schemas.microsoft.com/office/drawing/2014/main" id="{1D7F99A5-4E69-5D44-986E-B4E5F8A6180C}"/>
              </a:ext>
            </a:extLst>
          </p:cNvPr>
          <p:cNvSpPr>
            <a:spLocks noGrp="1"/>
          </p:cNvSpPr>
          <p:nvPr>
            <p:ph type="body" sz="quarter" idx="22" hasCustomPrompt="1"/>
          </p:nvPr>
        </p:nvSpPr>
        <p:spPr>
          <a:xfrm>
            <a:off x="4518696" y="6448635"/>
            <a:ext cx="2024063" cy="309562"/>
          </a:xfrm>
        </p:spPr>
        <p:txBody>
          <a:bodyPr>
            <a:noAutofit/>
          </a:bodyPr>
          <a:lstStyle>
            <a:lvl1pPr marL="0" indent="0" algn="r" rtl="1">
              <a:buNone/>
              <a:defRPr sz="1200">
                <a:solidFill>
                  <a:srgbClr val="888889"/>
                </a:solidFill>
              </a:defRPr>
            </a:lvl1pPr>
          </a:lstStyle>
          <a:p>
            <a:pPr lvl="0"/>
            <a:r>
              <a:rPr lang="he-IL" dirty="0"/>
              <a:t>שם הפרק</a:t>
            </a:r>
            <a:endParaRPr lang="en-US" dirty="0"/>
          </a:p>
        </p:txBody>
      </p:sp>
      <p:sp>
        <p:nvSpPr>
          <p:cNvPr id="30" name="Slide Number Placeholder 5">
            <a:extLst>
              <a:ext uri="{FF2B5EF4-FFF2-40B4-BE49-F238E27FC236}">
                <a16:creationId xmlns:a16="http://schemas.microsoft.com/office/drawing/2014/main" id="{5149E7CF-DC26-F34D-AC3F-5C45C9BEC057}"/>
              </a:ext>
            </a:extLst>
          </p:cNvPr>
          <p:cNvSpPr txBox="1">
            <a:spLocks/>
          </p:cNvSpPr>
          <p:nvPr userDrawn="1"/>
        </p:nvSpPr>
        <p:spPr>
          <a:xfrm>
            <a:off x="221760" y="6338278"/>
            <a:ext cx="376115"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rtl="1"/>
            <a:fld id="{1A1518C2-62E5-F446-8E1A-0BEBFDA5EF4D}" type="slidenum">
              <a:rPr lang="en-US" smtClean="0">
                <a:solidFill>
                  <a:schemeClr val="bg1"/>
                </a:solidFill>
              </a:rPr>
              <a:pPr algn="l" rtl="1"/>
              <a:t>‹#›</a:t>
            </a:fld>
            <a:endParaRPr lang="en-US" dirty="0">
              <a:solidFill>
                <a:schemeClr val="bg1"/>
              </a:solidFill>
            </a:endParaRPr>
          </a:p>
        </p:txBody>
      </p:sp>
    </p:spTree>
    <p:extLst>
      <p:ext uri="{BB962C8B-B14F-4D97-AF65-F5344CB8AC3E}">
        <p14:creationId xmlns:p14="http://schemas.microsoft.com/office/powerpoint/2010/main" val="1440017613"/>
      </p:ext>
    </p:extLst>
  </p:cSld>
  <p:clrMapOvr>
    <a:overrideClrMapping bg1="lt1" tx1="dk1" bg2="lt2" tx2="dk2" accent1="accent1" accent2="accent2" accent3="accent3" accent4="accent4" accent5="accent5" accent6="accent6" hlink="hlink" folHlink="folHlink"/>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1_טקסט בבולטים">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893DFFA2-19B3-B94A-B2BC-7FE8D9D40108}"/>
              </a:ext>
            </a:extLst>
          </p:cNvPr>
          <p:cNvCxnSpPr>
            <a:cxnSpLocks/>
          </p:cNvCxnSpPr>
          <p:nvPr userDrawn="1"/>
        </p:nvCxnSpPr>
        <p:spPr>
          <a:xfrm flipH="1">
            <a:off x="2243015" y="1852248"/>
            <a:ext cx="6517911"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9A977B9-670D-5C48-A13D-D91983F0E32A}"/>
              </a:ext>
            </a:extLst>
          </p:cNvPr>
          <p:cNvCxnSpPr>
            <a:cxnSpLocks/>
          </p:cNvCxnSpPr>
          <p:nvPr userDrawn="1"/>
        </p:nvCxnSpPr>
        <p:spPr>
          <a:xfrm flipH="1" flipV="1">
            <a:off x="2243015" y="6338278"/>
            <a:ext cx="6572620" cy="1563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44" name="Text Placeholder 41">
            <a:extLst>
              <a:ext uri="{FF2B5EF4-FFF2-40B4-BE49-F238E27FC236}">
                <a16:creationId xmlns:a16="http://schemas.microsoft.com/office/drawing/2014/main" id="{C25C860E-41AB-E149-B38F-752594CC63BF}"/>
              </a:ext>
            </a:extLst>
          </p:cNvPr>
          <p:cNvSpPr>
            <a:spLocks noGrp="1"/>
          </p:cNvSpPr>
          <p:nvPr>
            <p:ph type="body" sz="quarter" idx="20" hasCustomPrompt="1"/>
          </p:nvPr>
        </p:nvSpPr>
        <p:spPr>
          <a:xfrm>
            <a:off x="2243015" y="1435270"/>
            <a:ext cx="6517910" cy="416978"/>
          </a:xfrm>
        </p:spPr>
        <p:txBody>
          <a:bodyPr lIns="144000" rIns="0" anchor="ctr" anchorCtr="0">
            <a:noAutofit/>
          </a:bodyPr>
          <a:lstStyle>
            <a:lvl1pPr marL="0" indent="0" algn="r" rtl="1">
              <a:buNone/>
              <a:defRPr sz="3200" b="1">
                <a:solidFill>
                  <a:schemeClr val="accent2"/>
                </a:solidFill>
              </a:defRPr>
            </a:lvl1pPr>
          </a:lstStyle>
          <a:p>
            <a:pPr lvl="0"/>
            <a:r>
              <a:rPr lang="he-IL" dirty="0"/>
              <a:t>כותרת ראשית</a:t>
            </a:r>
            <a:endParaRPr lang="en-US" dirty="0"/>
          </a:p>
        </p:txBody>
      </p:sp>
      <p:sp>
        <p:nvSpPr>
          <p:cNvPr id="10" name="Text Placeholder 9">
            <a:extLst>
              <a:ext uri="{FF2B5EF4-FFF2-40B4-BE49-F238E27FC236}">
                <a16:creationId xmlns:a16="http://schemas.microsoft.com/office/drawing/2014/main" id="{EA03F7C5-C7B7-FF46-A642-EC18D57A05CD}"/>
              </a:ext>
            </a:extLst>
          </p:cNvPr>
          <p:cNvSpPr>
            <a:spLocks noGrp="1"/>
          </p:cNvSpPr>
          <p:nvPr>
            <p:ph type="body" sz="quarter" idx="23" hasCustomPrompt="1"/>
          </p:nvPr>
        </p:nvSpPr>
        <p:spPr>
          <a:xfrm>
            <a:off x="2243015" y="2048105"/>
            <a:ext cx="6553202" cy="3892550"/>
          </a:xfrm>
        </p:spPr>
        <p:txBody>
          <a:bodyPr/>
          <a:lstStyle>
            <a:lvl1pPr algn="r" rtl="1">
              <a:lnSpc>
                <a:spcPct val="150000"/>
              </a:lnSpc>
              <a:buClr>
                <a:schemeClr val="bg1"/>
              </a:buClr>
              <a:defRPr>
                <a:solidFill>
                  <a:schemeClr val="bg1"/>
                </a:solidFill>
              </a:defRPr>
            </a:lvl1pPr>
            <a:lvl2pPr algn="r" rtl="1">
              <a:defRPr/>
            </a:lvl2pPr>
          </a:lstStyle>
          <a:p>
            <a:pPr lvl="0"/>
            <a:r>
              <a:rPr lang="he-IL" dirty="0"/>
              <a:t>טקסט בבולטים</a:t>
            </a:r>
          </a:p>
          <a:p>
            <a:pPr lvl="0"/>
            <a:endParaRPr lang="en-US" dirty="0"/>
          </a:p>
          <a:p>
            <a:pPr lvl="1"/>
            <a:endParaRPr lang="en-US" dirty="0"/>
          </a:p>
        </p:txBody>
      </p:sp>
      <p:sp>
        <p:nvSpPr>
          <p:cNvPr id="28" name="Text Placeholder 41">
            <a:extLst>
              <a:ext uri="{FF2B5EF4-FFF2-40B4-BE49-F238E27FC236}">
                <a16:creationId xmlns:a16="http://schemas.microsoft.com/office/drawing/2014/main" id="{80351F07-372C-964D-9122-8DE7F4711F92}"/>
              </a:ext>
            </a:extLst>
          </p:cNvPr>
          <p:cNvSpPr>
            <a:spLocks noGrp="1"/>
          </p:cNvSpPr>
          <p:nvPr>
            <p:ph type="body" sz="quarter" idx="21" hasCustomPrompt="1"/>
          </p:nvPr>
        </p:nvSpPr>
        <p:spPr>
          <a:xfrm>
            <a:off x="6791572" y="6448635"/>
            <a:ext cx="2024063" cy="309562"/>
          </a:xfrm>
        </p:spPr>
        <p:txBody>
          <a:bodyPr>
            <a:noAutofit/>
          </a:bodyPr>
          <a:lstStyle>
            <a:lvl1pPr marL="0" indent="0" algn="r" rtl="1">
              <a:buNone/>
              <a:defRPr sz="1200">
                <a:solidFill>
                  <a:schemeClr val="bg1"/>
                </a:solidFill>
              </a:defRPr>
            </a:lvl1pPr>
          </a:lstStyle>
          <a:p>
            <a:pPr lvl="0"/>
            <a:r>
              <a:rPr lang="he-IL" dirty="0"/>
              <a:t>שם המצגת</a:t>
            </a:r>
            <a:endParaRPr lang="en-US" dirty="0"/>
          </a:p>
        </p:txBody>
      </p:sp>
      <p:sp>
        <p:nvSpPr>
          <p:cNvPr id="29" name="Text Placeholder 41">
            <a:extLst>
              <a:ext uri="{FF2B5EF4-FFF2-40B4-BE49-F238E27FC236}">
                <a16:creationId xmlns:a16="http://schemas.microsoft.com/office/drawing/2014/main" id="{1D7F99A5-4E69-5D44-986E-B4E5F8A6180C}"/>
              </a:ext>
            </a:extLst>
          </p:cNvPr>
          <p:cNvSpPr>
            <a:spLocks noGrp="1"/>
          </p:cNvSpPr>
          <p:nvPr>
            <p:ph type="body" sz="quarter" idx="22" hasCustomPrompt="1"/>
          </p:nvPr>
        </p:nvSpPr>
        <p:spPr>
          <a:xfrm>
            <a:off x="4518696" y="6448635"/>
            <a:ext cx="2024063" cy="309562"/>
          </a:xfrm>
        </p:spPr>
        <p:txBody>
          <a:bodyPr>
            <a:noAutofit/>
          </a:bodyPr>
          <a:lstStyle>
            <a:lvl1pPr marL="0" indent="0" algn="r" rtl="1">
              <a:buNone/>
              <a:defRPr sz="1200">
                <a:solidFill>
                  <a:srgbClr val="888889"/>
                </a:solidFill>
              </a:defRPr>
            </a:lvl1pPr>
          </a:lstStyle>
          <a:p>
            <a:pPr lvl="0"/>
            <a:r>
              <a:rPr lang="he-IL" dirty="0"/>
              <a:t>שם הפרק</a:t>
            </a:r>
            <a:endParaRPr lang="en-US" dirty="0"/>
          </a:p>
        </p:txBody>
      </p:sp>
      <p:pic>
        <p:nvPicPr>
          <p:cNvPr id="2" name="Picture 1">
            <a:extLst>
              <a:ext uri="{FF2B5EF4-FFF2-40B4-BE49-F238E27FC236}">
                <a16:creationId xmlns:a16="http://schemas.microsoft.com/office/drawing/2014/main" id="{749F7C48-9411-0C4E-B3E8-E3D4C09E1C5D}"/>
              </a:ext>
            </a:extLst>
          </p:cNvPr>
          <p:cNvPicPr>
            <a:picLocks noChangeAspect="1"/>
          </p:cNvPicPr>
          <p:nvPr userDrawn="1"/>
        </p:nvPicPr>
        <p:blipFill>
          <a:blip r:embed="rId3"/>
          <a:stretch>
            <a:fillRect/>
          </a:stretch>
        </p:blipFill>
        <p:spPr>
          <a:xfrm>
            <a:off x="-272141" y="3634294"/>
            <a:ext cx="3467100" cy="3454400"/>
          </a:xfrm>
          <a:prstGeom prst="rect">
            <a:avLst/>
          </a:prstGeom>
        </p:spPr>
      </p:pic>
      <p:sp>
        <p:nvSpPr>
          <p:cNvPr id="30" name="Slide Number Placeholder 5">
            <a:extLst>
              <a:ext uri="{FF2B5EF4-FFF2-40B4-BE49-F238E27FC236}">
                <a16:creationId xmlns:a16="http://schemas.microsoft.com/office/drawing/2014/main" id="{5149E7CF-DC26-F34D-AC3F-5C45C9BEC057}"/>
              </a:ext>
            </a:extLst>
          </p:cNvPr>
          <p:cNvSpPr txBox="1">
            <a:spLocks/>
          </p:cNvSpPr>
          <p:nvPr userDrawn="1"/>
        </p:nvSpPr>
        <p:spPr>
          <a:xfrm>
            <a:off x="221760" y="6338278"/>
            <a:ext cx="376115"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rtl="1"/>
            <a:fld id="{1A1518C2-62E5-F446-8E1A-0BEBFDA5EF4D}" type="slidenum">
              <a:rPr lang="en-US" smtClean="0">
                <a:solidFill>
                  <a:schemeClr val="bg1"/>
                </a:solidFill>
              </a:rPr>
              <a:pPr algn="l" rtl="1"/>
              <a:t>‹#›</a:t>
            </a:fld>
            <a:endParaRPr lang="en-US" dirty="0">
              <a:solidFill>
                <a:schemeClr val="bg1"/>
              </a:solidFill>
            </a:endParaRPr>
          </a:p>
        </p:txBody>
      </p:sp>
    </p:spTree>
    <p:extLst>
      <p:ext uri="{BB962C8B-B14F-4D97-AF65-F5344CB8AC3E}">
        <p14:creationId xmlns:p14="http://schemas.microsoft.com/office/powerpoint/2010/main" val="296189080"/>
      </p:ext>
    </p:extLst>
  </p:cSld>
  <p:clrMapOvr>
    <a:overrideClrMapping bg1="lt1" tx1="dk1" bg2="lt2" tx2="dk2" accent1="accent1" accent2="accent2" accent3="accent3" accent4="accent4" accent5="accent5" accent6="accent6" hlink="hlink" folHlink="folHlink"/>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5_פרח_טקסט בבולטים">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893DFFA2-19B3-B94A-B2BC-7FE8D9D40108}"/>
              </a:ext>
            </a:extLst>
          </p:cNvPr>
          <p:cNvCxnSpPr>
            <a:cxnSpLocks/>
          </p:cNvCxnSpPr>
          <p:nvPr userDrawn="1"/>
        </p:nvCxnSpPr>
        <p:spPr>
          <a:xfrm flipH="1">
            <a:off x="2243015" y="1852248"/>
            <a:ext cx="6517911"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9A977B9-670D-5C48-A13D-D91983F0E32A}"/>
              </a:ext>
            </a:extLst>
          </p:cNvPr>
          <p:cNvCxnSpPr>
            <a:cxnSpLocks/>
          </p:cNvCxnSpPr>
          <p:nvPr userDrawn="1"/>
        </p:nvCxnSpPr>
        <p:spPr>
          <a:xfrm flipH="1" flipV="1">
            <a:off x="2243015" y="6338278"/>
            <a:ext cx="6572620" cy="1563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44" name="Text Placeholder 41">
            <a:extLst>
              <a:ext uri="{FF2B5EF4-FFF2-40B4-BE49-F238E27FC236}">
                <a16:creationId xmlns:a16="http://schemas.microsoft.com/office/drawing/2014/main" id="{C25C860E-41AB-E149-B38F-752594CC63BF}"/>
              </a:ext>
            </a:extLst>
          </p:cNvPr>
          <p:cNvSpPr>
            <a:spLocks noGrp="1"/>
          </p:cNvSpPr>
          <p:nvPr>
            <p:ph type="body" sz="quarter" idx="20" hasCustomPrompt="1"/>
          </p:nvPr>
        </p:nvSpPr>
        <p:spPr>
          <a:xfrm>
            <a:off x="2243015" y="1435270"/>
            <a:ext cx="6517910" cy="416978"/>
          </a:xfrm>
        </p:spPr>
        <p:txBody>
          <a:bodyPr lIns="144000" rIns="0" anchor="ctr" anchorCtr="0">
            <a:noAutofit/>
          </a:bodyPr>
          <a:lstStyle>
            <a:lvl1pPr marL="0" indent="0" algn="r" rtl="1">
              <a:buNone/>
              <a:defRPr sz="3200" b="1">
                <a:solidFill>
                  <a:schemeClr val="accent2"/>
                </a:solidFill>
              </a:defRPr>
            </a:lvl1pPr>
          </a:lstStyle>
          <a:p>
            <a:pPr lvl="0"/>
            <a:r>
              <a:rPr lang="he-IL" dirty="0"/>
              <a:t>כותרת ראשית</a:t>
            </a:r>
            <a:endParaRPr lang="en-US" dirty="0"/>
          </a:p>
        </p:txBody>
      </p:sp>
      <p:sp>
        <p:nvSpPr>
          <p:cNvPr id="10" name="Text Placeholder 9">
            <a:extLst>
              <a:ext uri="{FF2B5EF4-FFF2-40B4-BE49-F238E27FC236}">
                <a16:creationId xmlns:a16="http://schemas.microsoft.com/office/drawing/2014/main" id="{EA03F7C5-C7B7-FF46-A642-EC18D57A05CD}"/>
              </a:ext>
            </a:extLst>
          </p:cNvPr>
          <p:cNvSpPr>
            <a:spLocks noGrp="1"/>
          </p:cNvSpPr>
          <p:nvPr>
            <p:ph type="body" sz="quarter" idx="23" hasCustomPrompt="1"/>
          </p:nvPr>
        </p:nvSpPr>
        <p:spPr>
          <a:xfrm>
            <a:off x="2243015" y="2048105"/>
            <a:ext cx="6553202" cy="3892550"/>
          </a:xfrm>
        </p:spPr>
        <p:txBody>
          <a:bodyPr/>
          <a:lstStyle>
            <a:lvl1pPr algn="r" rtl="1">
              <a:lnSpc>
                <a:spcPct val="150000"/>
              </a:lnSpc>
              <a:buClr>
                <a:schemeClr val="bg1"/>
              </a:buClr>
              <a:defRPr>
                <a:solidFill>
                  <a:schemeClr val="bg1"/>
                </a:solidFill>
              </a:defRPr>
            </a:lvl1pPr>
            <a:lvl2pPr algn="r" rtl="1">
              <a:defRPr/>
            </a:lvl2pPr>
          </a:lstStyle>
          <a:p>
            <a:pPr lvl="0"/>
            <a:r>
              <a:rPr lang="he-IL" dirty="0"/>
              <a:t>טקסט בבולטים</a:t>
            </a:r>
          </a:p>
          <a:p>
            <a:pPr lvl="0"/>
            <a:endParaRPr lang="en-US" dirty="0"/>
          </a:p>
          <a:p>
            <a:pPr lvl="1"/>
            <a:endParaRPr lang="en-US" dirty="0"/>
          </a:p>
        </p:txBody>
      </p:sp>
      <p:sp>
        <p:nvSpPr>
          <p:cNvPr id="28" name="Text Placeholder 41">
            <a:extLst>
              <a:ext uri="{FF2B5EF4-FFF2-40B4-BE49-F238E27FC236}">
                <a16:creationId xmlns:a16="http://schemas.microsoft.com/office/drawing/2014/main" id="{80351F07-372C-964D-9122-8DE7F4711F92}"/>
              </a:ext>
            </a:extLst>
          </p:cNvPr>
          <p:cNvSpPr>
            <a:spLocks noGrp="1"/>
          </p:cNvSpPr>
          <p:nvPr>
            <p:ph type="body" sz="quarter" idx="21" hasCustomPrompt="1"/>
          </p:nvPr>
        </p:nvSpPr>
        <p:spPr>
          <a:xfrm>
            <a:off x="6791572" y="6448635"/>
            <a:ext cx="2024063" cy="309562"/>
          </a:xfrm>
        </p:spPr>
        <p:txBody>
          <a:bodyPr>
            <a:noAutofit/>
          </a:bodyPr>
          <a:lstStyle>
            <a:lvl1pPr marL="0" indent="0" algn="r" rtl="1">
              <a:buNone/>
              <a:defRPr sz="1200">
                <a:solidFill>
                  <a:schemeClr val="bg1"/>
                </a:solidFill>
              </a:defRPr>
            </a:lvl1pPr>
          </a:lstStyle>
          <a:p>
            <a:pPr lvl="0"/>
            <a:r>
              <a:rPr lang="he-IL" dirty="0"/>
              <a:t>שם המצגת</a:t>
            </a:r>
            <a:endParaRPr lang="en-US" dirty="0"/>
          </a:p>
        </p:txBody>
      </p:sp>
      <p:sp>
        <p:nvSpPr>
          <p:cNvPr id="29" name="Text Placeholder 41">
            <a:extLst>
              <a:ext uri="{FF2B5EF4-FFF2-40B4-BE49-F238E27FC236}">
                <a16:creationId xmlns:a16="http://schemas.microsoft.com/office/drawing/2014/main" id="{1D7F99A5-4E69-5D44-986E-B4E5F8A6180C}"/>
              </a:ext>
            </a:extLst>
          </p:cNvPr>
          <p:cNvSpPr>
            <a:spLocks noGrp="1"/>
          </p:cNvSpPr>
          <p:nvPr>
            <p:ph type="body" sz="quarter" idx="22" hasCustomPrompt="1"/>
          </p:nvPr>
        </p:nvSpPr>
        <p:spPr>
          <a:xfrm>
            <a:off x="4518696" y="6448635"/>
            <a:ext cx="2024063" cy="309562"/>
          </a:xfrm>
        </p:spPr>
        <p:txBody>
          <a:bodyPr>
            <a:noAutofit/>
          </a:bodyPr>
          <a:lstStyle>
            <a:lvl1pPr marL="0" indent="0" algn="r" rtl="1">
              <a:buNone/>
              <a:defRPr sz="1200">
                <a:solidFill>
                  <a:srgbClr val="888889"/>
                </a:solidFill>
              </a:defRPr>
            </a:lvl1pPr>
          </a:lstStyle>
          <a:p>
            <a:pPr lvl="0"/>
            <a:r>
              <a:rPr lang="he-IL" dirty="0"/>
              <a:t>שם הפרק</a:t>
            </a:r>
            <a:endParaRPr lang="en-US" dirty="0"/>
          </a:p>
        </p:txBody>
      </p:sp>
      <p:pic>
        <p:nvPicPr>
          <p:cNvPr id="2" name="Picture 1">
            <a:extLst>
              <a:ext uri="{FF2B5EF4-FFF2-40B4-BE49-F238E27FC236}">
                <a16:creationId xmlns:a16="http://schemas.microsoft.com/office/drawing/2014/main" id="{40C4409D-DC08-AF49-B83D-1297AFB2EB4F}"/>
              </a:ext>
            </a:extLst>
          </p:cNvPr>
          <p:cNvPicPr>
            <a:picLocks noChangeAspect="1"/>
          </p:cNvPicPr>
          <p:nvPr userDrawn="1"/>
        </p:nvPicPr>
        <p:blipFill>
          <a:blip r:embed="rId3"/>
          <a:stretch>
            <a:fillRect/>
          </a:stretch>
        </p:blipFill>
        <p:spPr>
          <a:xfrm>
            <a:off x="409817" y="4171885"/>
            <a:ext cx="2768600" cy="2794000"/>
          </a:xfrm>
          <a:prstGeom prst="rect">
            <a:avLst/>
          </a:prstGeom>
        </p:spPr>
      </p:pic>
      <p:sp>
        <p:nvSpPr>
          <p:cNvPr id="30" name="Slide Number Placeholder 5">
            <a:extLst>
              <a:ext uri="{FF2B5EF4-FFF2-40B4-BE49-F238E27FC236}">
                <a16:creationId xmlns:a16="http://schemas.microsoft.com/office/drawing/2014/main" id="{5149E7CF-DC26-F34D-AC3F-5C45C9BEC057}"/>
              </a:ext>
            </a:extLst>
          </p:cNvPr>
          <p:cNvSpPr txBox="1">
            <a:spLocks/>
          </p:cNvSpPr>
          <p:nvPr userDrawn="1"/>
        </p:nvSpPr>
        <p:spPr>
          <a:xfrm>
            <a:off x="221760" y="6338278"/>
            <a:ext cx="376115"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rtl="1"/>
            <a:fld id="{1A1518C2-62E5-F446-8E1A-0BEBFDA5EF4D}" type="slidenum">
              <a:rPr lang="en-US" smtClean="0">
                <a:solidFill>
                  <a:schemeClr val="bg1"/>
                </a:solidFill>
              </a:rPr>
              <a:pPr algn="l" rtl="1"/>
              <a:t>‹#›</a:t>
            </a:fld>
            <a:endParaRPr lang="en-US" dirty="0">
              <a:solidFill>
                <a:schemeClr val="bg1"/>
              </a:solidFill>
            </a:endParaRPr>
          </a:p>
        </p:txBody>
      </p:sp>
    </p:spTree>
    <p:extLst>
      <p:ext uri="{BB962C8B-B14F-4D97-AF65-F5344CB8AC3E}">
        <p14:creationId xmlns:p14="http://schemas.microsoft.com/office/powerpoint/2010/main" val="2517110472"/>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 ינשוף טקסט בבולטים">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893DFFA2-19B3-B94A-B2BC-7FE8D9D40108}"/>
              </a:ext>
            </a:extLst>
          </p:cNvPr>
          <p:cNvCxnSpPr>
            <a:cxnSpLocks/>
          </p:cNvCxnSpPr>
          <p:nvPr userDrawn="1"/>
        </p:nvCxnSpPr>
        <p:spPr>
          <a:xfrm flipH="1">
            <a:off x="2243015" y="1852248"/>
            <a:ext cx="6517911"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9A977B9-670D-5C48-A13D-D91983F0E32A}"/>
              </a:ext>
            </a:extLst>
          </p:cNvPr>
          <p:cNvCxnSpPr>
            <a:cxnSpLocks/>
          </p:cNvCxnSpPr>
          <p:nvPr userDrawn="1"/>
        </p:nvCxnSpPr>
        <p:spPr>
          <a:xfrm flipH="1" flipV="1">
            <a:off x="2243015" y="6338278"/>
            <a:ext cx="6572620" cy="1563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44" name="Text Placeholder 41">
            <a:extLst>
              <a:ext uri="{FF2B5EF4-FFF2-40B4-BE49-F238E27FC236}">
                <a16:creationId xmlns:a16="http://schemas.microsoft.com/office/drawing/2014/main" id="{C25C860E-41AB-E149-B38F-752594CC63BF}"/>
              </a:ext>
            </a:extLst>
          </p:cNvPr>
          <p:cNvSpPr>
            <a:spLocks noGrp="1"/>
          </p:cNvSpPr>
          <p:nvPr>
            <p:ph type="body" sz="quarter" idx="20" hasCustomPrompt="1"/>
          </p:nvPr>
        </p:nvSpPr>
        <p:spPr>
          <a:xfrm>
            <a:off x="2243015" y="1435270"/>
            <a:ext cx="6517910" cy="416978"/>
          </a:xfrm>
        </p:spPr>
        <p:txBody>
          <a:bodyPr lIns="144000" rIns="0" anchor="ctr" anchorCtr="0">
            <a:noAutofit/>
          </a:bodyPr>
          <a:lstStyle>
            <a:lvl1pPr marL="0" indent="0" algn="r" rtl="1">
              <a:buNone/>
              <a:defRPr sz="3200" b="1">
                <a:solidFill>
                  <a:srgbClr val="A89ACA"/>
                </a:solidFill>
              </a:defRPr>
            </a:lvl1pPr>
          </a:lstStyle>
          <a:p>
            <a:pPr lvl="0"/>
            <a:r>
              <a:rPr lang="he-IL" dirty="0"/>
              <a:t>כותרת ראשית</a:t>
            </a:r>
            <a:endParaRPr lang="en-US" dirty="0"/>
          </a:p>
        </p:txBody>
      </p:sp>
      <p:sp>
        <p:nvSpPr>
          <p:cNvPr id="10" name="Text Placeholder 9">
            <a:extLst>
              <a:ext uri="{FF2B5EF4-FFF2-40B4-BE49-F238E27FC236}">
                <a16:creationId xmlns:a16="http://schemas.microsoft.com/office/drawing/2014/main" id="{EA03F7C5-C7B7-FF46-A642-EC18D57A05CD}"/>
              </a:ext>
            </a:extLst>
          </p:cNvPr>
          <p:cNvSpPr>
            <a:spLocks noGrp="1"/>
          </p:cNvSpPr>
          <p:nvPr>
            <p:ph type="body" sz="quarter" idx="23" hasCustomPrompt="1"/>
          </p:nvPr>
        </p:nvSpPr>
        <p:spPr>
          <a:xfrm>
            <a:off x="2243015" y="2048105"/>
            <a:ext cx="6553202" cy="3892550"/>
          </a:xfrm>
        </p:spPr>
        <p:txBody>
          <a:bodyPr/>
          <a:lstStyle>
            <a:lvl1pPr algn="r" rtl="1">
              <a:lnSpc>
                <a:spcPct val="150000"/>
              </a:lnSpc>
              <a:buClr>
                <a:schemeClr val="bg1"/>
              </a:buClr>
              <a:defRPr>
                <a:solidFill>
                  <a:schemeClr val="bg1"/>
                </a:solidFill>
              </a:defRPr>
            </a:lvl1pPr>
            <a:lvl2pPr algn="r" rtl="1">
              <a:defRPr/>
            </a:lvl2pPr>
          </a:lstStyle>
          <a:p>
            <a:pPr lvl="0"/>
            <a:r>
              <a:rPr lang="he-IL" dirty="0"/>
              <a:t>טקסט בבולטים</a:t>
            </a:r>
          </a:p>
          <a:p>
            <a:pPr lvl="0"/>
            <a:endParaRPr lang="en-US" dirty="0"/>
          </a:p>
          <a:p>
            <a:pPr lvl="1"/>
            <a:endParaRPr lang="en-US" dirty="0"/>
          </a:p>
        </p:txBody>
      </p:sp>
      <p:sp>
        <p:nvSpPr>
          <p:cNvPr id="28" name="Text Placeholder 41">
            <a:extLst>
              <a:ext uri="{FF2B5EF4-FFF2-40B4-BE49-F238E27FC236}">
                <a16:creationId xmlns:a16="http://schemas.microsoft.com/office/drawing/2014/main" id="{80351F07-372C-964D-9122-8DE7F4711F92}"/>
              </a:ext>
            </a:extLst>
          </p:cNvPr>
          <p:cNvSpPr>
            <a:spLocks noGrp="1"/>
          </p:cNvSpPr>
          <p:nvPr>
            <p:ph type="body" sz="quarter" idx="21" hasCustomPrompt="1"/>
          </p:nvPr>
        </p:nvSpPr>
        <p:spPr>
          <a:xfrm>
            <a:off x="6791572" y="6448635"/>
            <a:ext cx="2024063" cy="309562"/>
          </a:xfrm>
        </p:spPr>
        <p:txBody>
          <a:bodyPr>
            <a:noAutofit/>
          </a:bodyPr>
          <a:lstStyle>
            <a:lvl1pPr marL="0" indent="0" algn="r" rtl="1">
              <a:buNone/>
              <a:defRPr sz="1200">
                <a:solidFill>
                  <a:schemeClr val="bg1"/>
                </a:solidFill>
              </a:defRPr>
            </a:lvl1pPr>
          </a:lstStyle>
          <a:p>
            <a:pPr lvl="0"/>
            <a:r>
              <a:rPr lang="he-IL" dirty="0"/>
              <a:t>שם המצגת</a:t>
            </a:r>
            <a:endParaRPr lang="en-US" dirty="0"/>
          </a:p>
        </p:txBody>
      </p:sp>
      <p:sp>
        <p:nvSpPr>
          <p:cNvPr id="29" name="Text Placeholder 41">
            <a:extLst>
              <a:ext uri="{FF2B5EF4-FFF2-40B4-BE49-F238E27FC236}">
                <a16:creationId xmlns:a16="http://schemas.microsoft.com/office/drawing/2014/main" id="{1D7F99A5-4E69-5D44-986E-B4E5F8A6180C}"/>
              </a:ext>
            </a:extLst>
          </p:cNvPr>
          <p:cNvSpPr>
            <a:spLocks noGrp="1"/>
          </p:cNvSpPr>
          <p:nvPr>
            <p:ph type="body" sz="quarter" idx="22" hasCustomPrompt="1"/>
          </p:nvPr>
        </p:nvSpPr>
        <p:spPr>
          <a:xfrm>
            <a:off x="4518696" y="6448635"/>
            <a:ext cx="2024063" cy="309562"/>
          </a:xfrm>
        </p:spPr>
        <p:txBody>
          <a:bodyPr>
            <a:noAutofit/>
          </a:bodyPr>
          <a:lstStyle>
            <a:lvl1pPr marL="0" indent="0" algn="r" rtl="1">
              <a:buNone/>
              <a:defRPr sz="1200">
                <a:solidFill>
                  <a:srgbClr val="888889"/>
                </a:solidFill>
              </a:defRPr>
            </a:lvl1pPr>
          </a:lstStyle>
          <a:p>
            <a:pPr lvl="0"/>
            <a:r>
              <a:rPr lang="he-IL" dirty="0"/>
              <a:t>שם הפרק</a:t>
            </a:r>
            <a:endParaRPr lang="en-US" dirty="0"/>
          </a:p>
        </p:txBody>
      </p:sp>
      <p:sp>
        <p:nvSpPr>
          <p:cNvPr id="30" name="Slide Number Placeholder 5">
            <a:extLst>
              <a:ext uri="{FF2B5EF4-FFF2-40B4-BE49-F238E27FC236}">
                <a16:creationId xmlns:a16="http://schemas.microsoft.com/office/drawing/2014/main" id="{5149E7CF-DC26-F34D-AC3F-5C45C9BEC057}"/>
              </a:ext>
            </a:extLst>
          </p:cNvPr>
          <p:cNvSpPr txBox="1">
            <a:spLocks/>
          </p:cNvSpPr>
          <p:nvPr userDrawn="1"/>
        </p:nvSpPr>
        <p:spPr>
          <a:xfrm>
            <a:off x="221760" y="6338278"/>
            <a:ext cx="376115"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rtl="1"/>
            <a:fld id="{1A1518C2-62E5-F446-8E1A-0BEBFDA5EF4D}" type="slidenum">
              <a:rPr lang="en-US" smtClean="0">
                <a:solidFill>
                  <a:schemeClr val="bg1"/>
                </a:solidFill>
              </a:rPr>
              <a:pPr algn="l" rtl="1"/>
              <a:t>‹#›</a:t>
            </a:fld>
            <a:endParaRPr lang="en-US" dirty="0">
              <a:solidFill>
                <a:schemeClr val="bg1"/>
              </a:solidFill>
            </a:endParaRPr>
          </a:p>
        </p:txBody>
      </p:sp>
      <p:pic>
        <p:nvPicPr>
          <p:cNvPr id="3" name="Picture 2">
            <a:extLst>
              <a:ext uri="{FF2B5EF4-FFF2-40B4-BE49-F238E27FC236}">
                <a16:creationId xmlns:a16="http://schemas.microsoft.com/office/drawing/2014/main" id="{A64BB640-BE8A-4146-84A5-C2FAD94ADCF5}"/>
              </a:ext>
            </a:extLst>
          </p:cNvPr>
          <p:cNvPicPr>
            <a:picLocks noChangeAspect="1"/>
          </p:cNvPicPr>
          <p:nvPr userDrawn="1"/>
        </p:nvPicPr>
        <p:blipFill>
          <a:blip r:embed="rId3"/>
          <a:stretch>
            <a:fillRect/>
          </a:stretch>
        </p:blipFill>
        <p:spPr>
          <a:xfrm>
            <a:off x="0" y="4196144"/>
            <a:ext cx="2800285" cy="2856742"/>
          </a:xfrm>
          <a:prstGeom prst="rect">
            <a:avLst/>
          </a:prstGeom>
        </p:spPr>
      </p:pic>
    </p:spTree>
    <p:extLst>
      <p:ext uri="{BB962C8B-B14F-4D97-AF65-F5344CB8AC3E}">
        <p14:creationId xmlns:p14="http://schemas.microsoft.com/office/powerpoint/2010/main" val="1719740760"/>
      </p:ext>
    </p:extLst>
  </p:cSld>
  <p:clrMapOvr>
    <a:overrideClrMapping bg1="lt1" tx1="dk1" bg2="lt2" tx2="dk2" accent1="accent1" accent2="accent2" accent3="accent3" accent4="accent4" accent5="accent5" accent6="accent6" hlink="hlink" folHlink="folHlink"/>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5_ ינשוף טקסט בבולטים">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893DFFA2-19B3-B94A-B2BC-7FE8D9D40108}"/>
              </a:ext>
            </a:extLst>
          </p:cNvPr>
          <p:cNvCxnSpPr>
            <a:cxnSpLocks/>
          </p:cNvCxnSpPr>
          <p:nvPr userDrawn="1"/>
        </p:nvCxnSpPr>
        <p:spPr>
          <a:xfrm flipH="1">
            <a:off x="2243015" y="1852248"/>
            <a:ext cx="6517911"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9A977B9-670D-5C48-A13D-D91983F0E32A}"/>
              </a:ext>
            </a:extLst>
          </p:cNvPr>
          <p:cNvCxnSpPr>
            <a:cxnSpLocks/>
          </p:cNvCxnSpPr>
          <p:nvPr userDrawn="1"/>
        </p:nvCxnSpPr>
        <p:spPr>
          <a:xfrm flipH="1" flipV="1">
            <a:off x="2243015" y="6338278"/>
            <a:ext cx="6572620" cy="1563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44" name="Text Placeholder 41">
            <a:extLst>
              <a:ext uri="{FF2B5EF4-FFF2-40B4-BE49-F238E27FC236}">
                <a16:creationId xmlns:a16="http://schemas.microsoft.com/office/drawing/2014/main" id="{C25C860E-41AB-E149-B38F-752594CC63BF}"/>
              </a:ext>
            </a:extLst>
          </p:cNvPr>
          <p:cNvSpPr>
            <a:spLocks noGrp="1"/>
          </p:cNvSpPr>
          <p:nvPr>
            <p:ph type="body" sz="quarter" idx="20" hasCustomPrompt="1"/>
          </p:nvPr>
        </p:nvSpPr>
        <p:spPr>
          <a:xfrm>
            <a:off x="2243015" y="1435270"/>
            <a:ext cx="6517910" cy="416978"/>
          </a:xfrm>
        </p:spPr>
        <p:txBody>
          <a:bodyPr lIns="144000" rIns="0" anchor="ctr" anchorCtr="0">
            <a:noAutofit/>
          </a:bodyPr>
          <a:lstStyle>
            <a:lvl1pPr marL="0" indent="0" algn="r" rtl="1">
              <a:buNone/>
              <a:defRPr sz="3200" b="1">
                <a:solidFill>
                  <a:schemeClr val="accent2"/>
                </a:solidFill>
              </a:defRPr>
            </a:lvl1pPr>
          </a:lstStyle>
          <a:p>
            <a:pPr lvl="0"/>
            <a:r>
              <a:rPr lang="he-IL" dirty="0"/>
              <a:t>כותרת ראשית</a:t>
            </a:r>
            <a:endParaRPr lang="en-US" dirty="0"/>
          </a:p>
        </p:txBody>
      </p:sp>
      <p:sp>
        <p:nvSpPr>
          <p:cNvPr id="10" name="Text Placeholder 9">
            <a:extLst>
              <a:ext uri="{FF2B5EF4-FFF2-40B4-BE49-F238E27FC236}">
                <a16:creationId xmlns:a16="http://schemas.microsoft.com/office/drawing/2014/main" id="{EA03F7C5-C7B7-FF46-A642-EC18D57A05CD}"/>
              </a:ext>
            </a:extLst>
          </p:cNvPr>
          <p:cNvSpPr>
            <a:spLocks noGrp="1"/>
          </p:cNvSpPr>
          <p:nvPr>
            <p:ph type="body" sz="quarter" idx="23" hasCustomPrompt="1"/>
          </p:nvPr>
        </p:nvSpPr>
        <p:spPr>
          <a:xfrm>
            <a:off x="2243015" y="2048105"/>
            <a:ext cx="6553202" cy="3892550"/>
          </a:xfrm>
        </p:spPr>
        <p:txBody>
          <a:bodyPr/>
          <a:lstStyle>
            <a:lvl1pPr algn="r" rtl="1">
              <a:lnSpc>
                <a:spcPct val="150000"/>
              </a:lnSpc>
              <a:buClr>
                <a:schemeClr val="bg1"/>
              </a:buClr>
              <a:defRPr>
                <a:solidFill>
                  <a:schemeClr val="bg1"/>
                </a:solidFill>
              </a:defRPr>
            </a:lvl1pPr>
            <a:lvl2pPr algn="r" rtl="1">
              <a:defRPr/>
            </a:lvl2pPr>
          </a:lstStyle>
          <a:p>
            <a:pPr lvl="0"/>
            <a:r>
              <a:rPr lang="he-IL" dirty="0"/>
              <a:t>טקסט בבולטים</a:t>
            </a:r>
          </a:p>
          <a:p>
            <a:pPr lvl="0"/>
            <a:endParaRPr lang="en-US" dirty="0"/>
          </a:p>
          <a:p>
            <a:pPr lvl="1"/>
            <a:endParaRPr lang="en-US" dirty="0"/>
          </a:p>
        </p:txBody>
      </p:sp>
      <p:sp>
        <p:nvSpPr>
          <p:cNvPr id="28" name="Text Placeholder 41">
            <a:extLst>
              <a:ext uri="{FF2B5EF4-FFF2-40B4-BE49-F238E27FC236}">
                <a16:creationId xmlns:a16="http://schemas.microsoft.com/office/drawing/2014/main" id="{80351F07-372C-964D-9122-8DE7F4711F92}"/>
              </a:ext>
            </a:extLst>
          </p:cNvPr>
          <p:cNvSpPr>
            <a:spLocks noGrp="1"/>
          </p:cNvSpPr>
          <p:nvPr>
            <p:ph type="body" sz="quarter" idx="21" hasCustomPrompt="1"/>
          </p:nvPr>
        </p:nvSpPr>
        <p:spPr>
          <a:xfrm>
            <a:off x="6791572" y="6448635"/>
            <a:ext cx="2024063" cy="309562"/>
          </a:xfrm>
        </p:spPr>
        <p:txBody>
          <a:bodyPr>
            <a:noAutofit/>
          </a:bodyPr>
          <a:lstStyle>
            <a:lvl1pPr marL="0" indent="0" algn="r" rtl="1">
              <a:buNone/>
              <a:defRPr sz="1200">
                <a:solidFill>
                  <a:schemeClr val="bg1"/>
                </a:solidFill>
              </a:defRPr>
            </a:lvl1pPr>
          </a:lstStyle>
          <a:p>
            <a:pPr lvl="0"/>
            <a:r>
              <a:rPr lang="he-IL" dirty="0"/>
              <a:t>שם המצגת</a:t>
            </a:r>
            <a:endParaRPr lang="en-US" dirty="0"/>
          </a:p>
        </p:txBody>
      </p:sp>
      <p:pic>
        <p:nvPicPr>
          <p:cNvPr id="2" name="Picture 1">
            <a:extLst>
              <a:ext uri="{FF2B5EF4-FFF2-40B4-BE49-F238E27FC236}">
                <a16:creationId xmlns:a16="http://schemas.microsoft.com/office/drawing/2014/main" id="{70B2D662-2B74-BE4F-BA3F-B04A7A381C96}"/>
              </a:ext>
            </a:extLst>
          </p:cNvPr>
          <p:cNvPicPr>
            <a:picLocks noChangeAspect="1"/>
          </p:cNvPicPr>
          <p:nvPr userDrawn="1"/>
        </p:nvPicPr>
        <p:blipFill>
          <a:blip r:embed="rId3"/>
          <a:stretch>
            <a:fillRect/>
          </a:stretch>
        </p:blipFill>
        <p:spPr>
          <a:xfrm>
            <a:off x="-77774" y="4181690"/>
            <a:ext cx="2934262" cy="2993421"/>
          </a:xfrm>
          <a:prstGeom prst="rect">
            <a:avLst/>
          </a:prstGeom>
        </p:spPr>
      </p:pic>
      <p:sp>
        <p:nvSpPr>
          <p:cNvPr id="29" name="Text Placeholder 41">
            <a:extLst>
              <a:ext uri="{FF2B5EF4-FFF2-40B4-BE49-F238E27FC236}">
                <a16:creationId xmlns:a16="http://schemas.microsoft.com/office/drawing/2014/main" id="{1D7F99A5-4E69-5D44-986E-B4E5F8A6180C}"/>
              </a:ext>
            </a:extLst>
          </p:cNvPr>
          <p:cNvSpPr>
            <a:spLocks noGrp="1"/>
          </p:cNvSpPr>
          <p:nvPr>
            <p:ph type="body" sz="quarter" idx="22" hasCustomPrompt="1"/>
          </p:nvPr>
        </p:nvSpPr>
        <p:spPr>
          <a:xfrm>
            <a:off x="4518696" y="6448635"/>
            <a:ext cx="2024063" cy="309562"/>
          </a:xfrm>
        </p:spPr>
        <p:txBody>
          <a:bodyPr>
            <a:noAutofit/>
          </a:bodyPr>
          <a:lstStyle>
            <a:lvl1pPr marL="0" indent="0" algn="r" rtl="1">
              <a:buNone/>
              <a:defRPr sz="1200">
                <a:solidFill>
                  <a:srgbClr val="888889"/>
                </a:solidFill>
              </a:defRPr>
            </a:lvl1pPr>
          </a:lstStyle>
          <a:p>
            <a:pPr lvl="0"/>
            <a:r>
              <a:rPr lang="he-IL" dirty="0"/>
              <a:t>שם הפרק</a:t>
            </a:r>
            <a:endParaRPr lang="en-US" dirty="0"/>
          </a:p>
        </p:txBody>
      </p:sp>
      <p:sp>
        <p:nvSpPr>
          <p:cNvPr id="30" name="Slide Number Placeholder 5">
            <a:extLst>
              <a:ext uri="{FF2B5EF4-FFF2-40B4-BE49-F238E27FC236}">
                <a16:creationId xmlns:a16="http://schemas.microsoft.com/office/drawing/2014/main" id="{5149E7CF-DC26-F34D-AC3F-5C45C9BEC057}"/>
              </a:ext>
            </a:extLst>
          </p:cNvPr>
          <p:cNvSpPr txBox="1">
            <a:spLocks/>
          </p:cNvSpPr>
          <p:nvPr userDrawn="1"/>
        </p:nvSpPr>
        <p:spPr>
          <a:xfrm>
            <a:off x="221760" y="6338278"/>
            <a:ext cx="376115"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rtl="1"/>
            <a:fld id="{1A1518C2-62E5-F446-8E1A-0BEBFDA5EF4D}" type="slidenum">
              <a:rPr lang="en-US" smtClean="0">
                <a:solidFill>
                  <a:schemeClr val="bg1"/>
                </a:solidFill>
              </a:rPr>
              <a:pPr algn="l" rtl="1"/>
              <a:t>‹#›</a:t>
            </a:fld>
            <a:endParaRPr lang="en-US" dirty="0">
              <a:solidFill>
                <a:schemeClr val="bg1"/>
              </a:solidFill>
            </a:endParaRPr>
          </a:p>
        </p:txBody>
      </p:sp>
    </p:spTree>
    <p:extLst>
      <p:ext uri="{BB962C8B-B14F-4D97-AF65-F5344CB8AC3E}">
        <p14:creationId xmlns:p14="http://schemas.microsoft.com/office/powerpoint/2010/main" val="1933088012"/>
      </p:ext>
    </p:extLst>
  </p:cSld>
  <p:clrMapOvr>
    <a:overrideClrMapping bg1="lt1" tx1="dk1" bg2="lt2" tx2="dk2" accent1="accent1" accent2="accent2" accent3="accent3" accent4="accent4" accent5="accent5" accent6="accent6" hlink="hlink" folHlink="folHlink"/>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5_2תמונות">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893DFFA2-19B3-B94A-B2BC-7FE8D9D40108}"/>
              </a:ext>
            </a:extLst>
          </p:cNvPr>
          <p:cNvCxnSpPr>
            <a:cxnSpLocks/>
          </p:cNvCxnSpPr>
          <p:nvPr userDrawn="1"/>
        </p:nvCxnSpPr>
        <p:spPr>
          <a:xfrm flipH="1">
            <a:off x="221760" y="1852248"/>
            <a:ext cx="859387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9A977B9-670D-5C48-A13D-D91983F0E32A}"/>
              </a:ext>
            </a:extLst>
          </p:cNvPr>
          <p:cNvCxnSpPr>
            <a:cxnSpLocks/>
          </p:cNvCxnSpPr>
          <p:nvPr userDrawn="1"/>
        </p:nvCxnSpPr>
        <p:spPr>
          <a:xfrm flipH="1">
            <a:off x="221760" y="6353908"/>
            <a:ext cx="859387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Slide Number Placeholder 5">
            <a:extLst>
              <a:ext uri="{FF2B5EF4-FFF2-40B4-BE49-F238E27FC236}">
                <a16:creationId xmlns:a16="http://schemas.microsoft.com/office/drawing/2014/main" id="{FF043C66-1877-FA4B-B615-AE0DA9B5D7C0}"/>
              </a:ext>
            </a:extLst>
          </p:cNvPr>
          <p:cNvSpPr txBox="1">
            <a:spLocks/>
          </p:cNvSpPr>
          <p:nvPr userDrawn="1"/>
        </p:nvSpPr>
        <p:spPr>
          <a:xfrm>
            <a:off x="221760" y="6338278"/>
            <a:ext cx="376115"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rtl="1"/>
            <a:fld id="{1A1518C2-62E5-F446-8E1A-0BEBFDA5EF4D}" type="slidenum">
              <a:rPr lang="en-US" smtClean="0">
                <a:solidFill>
                  <a:schemeClr val="bg1"/>
                </a:solidFill>
              </a:rPr>
              <a:pPr algn="l" rtl="1"/>
              <a:t>‹#›</a:t>
            </a:fld>
            <a:endParaRPr lang="en-US" dirty="0">
              <a:solidFill>
                <a:schemeClr val="bg1"/>
              </a:solidFill>
            </a:endParaRPr>
          </a:p>
        </p:txBody>
      </p:sp>
      <p:sp>
        <p:nvSpPr>
          <p:cNvPr id="34" name="Picture Placeholder 25">
            <a:extLst>
              <a:ext uri="{FF2B5EF4-FFF2-40B4-BE49-F238E27FC236}">
                <a16:creationId xmlns:a16="http://schemas.microsoft.com/office/drawing/2014/main" id="{EB1D14AE-4A19-9A41-AC41-677DD9143521}"/>
              </a:ext>
            </a:extLst>
          </p:cNvPr>
          <p:cNvSpPr>
            <a:spLocks noGrp="1"/>
          </p:cNvSpPr>
          <p:nvPr>
            <p:ph type="pic" sz="quarter" idx="14"/>
          </p:nvPr>
        </p:nvSpPr>
        <p:spPr>
          <a:xfrm>
            <a:off x="304926" y="2145770"/>
            <a:ext cx="2880000" cy="3959482"/>
          </a:xfrm>
        </p:spPr>
        <p:txBody>
          <a:bodyPr/>
          <a:lstStyle/>
          <a:p>
            <a:pPr marL="171450" indent="-171450" algn="r" defTabSz="685800" rtl="1" eaLnBrk="1" latinLnBrk="0" hangingPunct="1">
              <a:lnSpc>
                <a:spcPct val="90000"/>
              </a:lnSpc>
              <a:spcBef>
                <a:spcPts val="750"/>
              </a:spcBef>
              <a:buFont typeface="Arial" panose="020B0604020202020204" pitchFamily="34" charset="0"/>
              <a:buChar char="•"/>
            </a:pPr>
            <a:endParaRPr lang="en-US"/>
          </a:p>
        </p:txBody>
      </p:sp>
      <p:sp>
        <p:nvSpPr>
          <p:cNvPr id="38" name="Picture Placeholder 25">
            <a:extLst>
              <a:ext uri="{FF2B5EF4-FFF2-40B4-BE49-F238E27FC236}">
                <a16:creationId xmlns:a16="http://schemas.microsoft.com/office/drawing/2014/main" id="{CC81B5DE-1C2C-E54B-BA53-67E42F6FAE82}"/>
              </a:ext>
            </a:extLst>
          </p:cNvPr>
          <p:cNvSpPr>
            <a:spLocks noGrp="1"/>
          </p:cNvSpPr>
          <p:nvPr>
            <p:ph type="pic" sz="quarter" idx="17"/>
          </p:nvPr>
        </p:nvSpPr>
        <p:spPr>
          <a:xfrm>
            <a:off x="3548248" y="2141863"/>
            <a:ext cx="2880000" cy="3979019"/>
          </a:xfrm>
        </p:spPr>
        <p:txBody>
          <a:bodyPr/>
          <a:lstStyle/>
          <a:p>
            <a:pPr marL="171450" indent="-171450" algn="r" defTabSz="685800" rtl="1" eaLnBrk="1" latinLnBrk="0" hangingPunct="1">
              <a:lnSpc>
                <a:spcPct val="90000"/>
              </a:lnSpc>
              <a:spcBef>
                <a:spcPts val="750"/>
              </a:spcBef>
              <a:buFont typeface="Arial" panose="020B0604020202020204" pitchFamily="34" charset="0"/>
              <a:buChar char="•"/>
            </a:pPr>
            <a:endParaRPr lang="en-US"/>
          </a:p>
        </p:txBody>
      </p:sp>
      <p:sp>
        <p:nvSpPr>
          <p:cNvPr id="43" name="Text Placeholder 41">
            <a:extLst>
              <a:ext uri="{FF2B5EF4-FFF2-40B4-BE49-F238E27FC236}">
                <a16:creationId xmlns:a16="http://schemas.microsoft.com/office/drawing/2014/main" id="{8633BD27-B62A-B745-A9DD-F0A8322A0BF9}"/>
              </a:ext>
            </a:extLst>
          </p:cNvPr>
          <p:cNvSpPr>
            <a:spLocks noGrp="1"/>
          </p:cNvSpPr>
          <p:nvPr>
            <p:ph type="body" sz="quarter" idx="19" hasCustomPrompt="1"/>
          </p:nvPr>
        </p:nvSpPr>
        <p:spPr>
          <a:xfrm>
            <a:off x="6791570" y="2141863"/>
            <a:ext cx="2024063" cy="3979019"/>
          </a:xfrm>
        </p:spPr>
        <p:txBody>
          <a:bodyPr/>
          <a:lstStyle>
            <a:lvl1pPr marL="0" indent="0" algn="r" rtl="1">
              <a:buNone/>
              <a:defRPr sz="1800">
                <a:solidFill>
                  <a:schemeClr val="bg1"/>
                </a:solidFill>
              </a:defRPr>
            </a:lvl1pPr>
          </a:lstStyle>
          <a:p>
            <a:pPr lvl="0"/>
            <a:r>
              <a:rPr lang="he-IL" dirty="0"/>
              <a:t>תוכן</a:t>
            </a:r>
            <a:endParaRPr lang="en-US" dirty="0"/>
          </a:p>
        </p:txBody>
      </p:sp>
      <p:sp>
        <p:nvSpPr>
          <p:cNvPr id="44" name="Text Placeholder 41">
            <a:extLst>
              <a:ext uri="{FF2B5EF4-FFF2-40B4-BE49-F238E27FC236}">
                <a16:creationId xmlns:a16="http://schemas.microsoft.com/office/drawing/2014/main" id="{C25C860E-41AB-E149-B38F-752594CC63BF}"/>
              </a:ext>
            </a:extLst>
          </p:cNvPr>
          <p:cNvSpPr>
            <a:spLocks noGrp="1"/>
          </p:cNvSpPr>
          <p:nvPr>
            <p:ph type="body" sz="quarter" idx="20" hasCustomPrompt="1"/>
          </p:nvPr>
        </p:nvSpPr>
        <p:spPr>
          <a:xfrm>
            <a:off x="221760" y="1325290"/>
            <a:ext cx="8593994" cy="526957"/>
          </a:xfrm>
        </p:spPr>
        <p:txBody>
          <a:bodyPr anchor="t" anchorCtr="0">
            <a:noAutofit/>
          </a:bodyPr>
          <a:lstStyle>
            <a:lvl1pPr marL="0" indent="0" algn="r" rtl="1">
              <a:buNone/>
              <a:defRPr sz="3200" b="1">
                <a:solidFill>
                  <a:schemeClr val="accent2"/>
                </a:solidFill>
              </a:defRPr>
            </a:lvl1pPr>
          </a:lstStyle>
          <a:p>
            <a:pPr lvl="0"/>
            <a:r>
              <a:rPr lang="he-IL" dirty="0"/>
              <a:t>כותרת ראשית</a:t>
            </a:r>
            <a:endParaRPr lang="en-US" dirty="0"/>
          </a:p>
        </p:txBody>
      </p:sp>
      <p:sp>
        <p:nvSpPr>
          <p:cNvPr id="18" name="Text Placeholder 41">
            <a:extLst>
              <a:ext uri="{FF2B5EF4-FFF2-40B4-BE49-F238E27FC236}">
                <a16:creationId xmlns:a16="http://schemas.microsoft.com/office/drawing/2014/main" id="{F891B9E9-1831-9B4B-B172-C148632E99B1}"/>
              </a:ext>
            </a:extLst>
          </p:cNvPr>
          <p:cNvSpPr>
            <a:spLocks noGrp="1"/>
          </p:cNvSpPr>
          <p:nvPr>
            <p:ph type="body" sz="quarter" idx="21" hasCustomPrompt="1"/>
          </p:nvPr>
        </p:nvSpPr>
        <p:spPr>
          <a:xfrm>
            <a:off x="6791570" y="6448635"/>
            <a:ext cx="2024063" cy="309562"/>
          </a:xfrm>
        </p:spPr>
        <p:txBody>
          <a:bodyPr>
            <a:noAutofit/>
          </a:bodyPr>
          <a:lstStyle>
            <a:lvl1pPr marL="0" indent="0" algn="r" rtl="1">
              <a:buNone/>
              <a:defRPr sz="1200">
                <a:solidFill>
                  <a:schemeClr val="bg1"/>
                </a:solidFill>
              </a:defRPr>
            </a:lvl1pPr>
          </a:lstStyle>
          <a:p>
            <a:pPr lvl="0"/>
            <a:r>
              <a:rPr lang="he-IL" dirty="0"/>
              <a:t>שם המצגת</a:t>
            </a:r>
            <a:endParaRPr lang="en-US" dirty="0"/>
          </a:p>
        </p:txBody>
      </p:sp>
      <p:sp>
        <p:nvSpPr>
          <p:cNvPr id="19" name="Text Placeholder 41">
            <a:extLst>
              <a:ext uri="{FF2B5EF4-FFF2-40B4-BE49-F238E27FC236}">
                <a16:creationId xmlns:a16="http://schemas.microsoft.com/office/drawing/2014/main" id="{AE5AB5E9-7045-064A-8154-623C8E1046E3}"/>
              </a:ext>
            </a:extLst>
          </p:cNvPr>
          <p:cNvSpPr>
            <a:spLocks noGrp="1"/>
          </p:cNvSpPr>
          <p:nvPr>
            <p:ph type="body" sz="quarter" idx="22" hasCustomPrompt="1"/>
          </p:nvPr>
        </p:nvSpPr>
        <p:spPr>
          <a:xfrm>
            <a:off x="4518696" y="6448635"/>
            <a:ext cx="2024063" cy="309562"/>
          </a:xfrm>
        </p:spPr>
        <p:txBody>
          <a:bodyPr>
            <a:noAutofit/>
          </a:bodyPr>
          <a:lstStyle>
            <a:lvl1pPr marL="0" indent="0" algn="r" rtl="1">
              <a:buNone/>
              <a:defRPr sz="1200">
                <a:solidFill>
                  <a:srgbClr val="888889"/>
                </a:solidFill>
              </a:defRPr>
            </a:lvl1pPr>
          </a:lstStyle>
          <a:p>
            <a:pPr lvl="0"/>
            <a:r>
              <a:rPr lang="he-IL" dirty="0"/>
              <a:t>שם הפרק</a:t>
            </a:r>
            <a:endParaRPr lang="en-US" dirty="0"/>
          </a:p>
        </p:txBody>
      </p:sp>
    </p:spTree>
    <p:extLst>
      <p:ext uri="{BB962C8B-B14F-4D97-AF65-F5344CB8AC3E}">
        <p14:creationId xmlns:p14="http://schemas.microsoft.com/office/powerpoint/2010/main" val="2720725696"/>
      </p:ext>
    </p:extLst>
  </p:cSld>
  <p:clrMapOvr>
    <a:overrideClrMapping bg1="lt1" tx1="dk1" bg2="lt2" tx2="dk2" accent1="accent1" accent2="accent2" accent3="accent3" accent4="accent4" accent5="accent5" accent6="accent6" hlink="hlink" folHlink="folHlink"/>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5_3 תמונות">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893DFFA2-19B3-B94A-B2BC-7FE8D9D40108}"/>
              </a:ext>
            </a:extLst>
          </p:cNvPr>
          <p:cNvCxnSpPr>
            <a:cxnSpLocks/>
          </p:cNvCxnSpPr>
          <p:nvPr userDrawn="1"/>
        </p:nvCxnSpPr>
        <p:spPr>
          <a:xfrm flipH="1">
            <a:off x="221760" y="1852248"/>
            <a:ext cx="859387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9A977B9-670D-5C48-A13D-D91983F0E32A}"/>
              </a:ext>
            </a:extLst>
          </p:cNvPr>
          <p:cNvCxnSpPr>
            <a:cxnSpLocks/>
          </p:cNvCxnSpPr>
          <p:nvPr userDrawn="1"/>
        </p:nvCxnSpPr>
        <p:spPr>
          <a:xfrm flipH="1">
            <a:off x="221760" y="6353908"/>
            <a:ext cx="859387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Slide Number Placeholder 5">
            <a:extLst>
              <a:ext uri="{FF2B5EF4-FFF2-40B4-BE49-F238E27FC236}">
                <a16:creationId xmlns:a16="http://schemas.microsoft.com/office/drawing/2014/main" id="{FF043C66-1877-FA4B-B615-AE0DA9B5D7C0}"/>
              </a:ext>
            </a:extLst>
          </p:cNvPr>
          <p:cNvSpPr txBox="1">
            <a:spLocks/>
          </p:cNvSpPr>
          <p:nvPr userDrawn="1"/>
        </p:nvSpPr>
        <p:spPr>
          <a:xfrm>
            <a:off x="221760" y="6338278"/>
            <a:ext cx="376115"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rtl="1"/>
            <a:fld id="{1A1518C2-62E5-F446-8E1A-0BEBFDA5EF4D}" type="slidenum">
              <a:rPr lang="en-US" smtClean="0">
                <a:solidFill>
                  <a:schemeClr val="bg1"/>
                </a:solidFill>
              </a:rPr>
              <a:pPr algn="l" rtl="1"/>
              <a:t>‹#›</a:t>
            </a:fld>
            <a:endParaRPr lang="en-US" dirty="0">
              <a:solidFill>
                <a:schemeClr val="bg1"/>
              </a:solidFill>
            </a:endParaRPr>
          </a:p>
        </p:txBody>
      </p:sp>
      <p:sp>
        <p:nvSpPr>
          <p:cNvPr id="34" name="Picture Placeholder 25">
            <a:extLst>
              <a:ext uri="{FF2B5EF4-FFF2-40B4-BE49-F238E27FC236}">
                <a16:creationId xmlns:a16="http://schemas.microsoft.com/office/drawing/2014/main" id="{EB1D14AE-4A19-9A41-AC41-677DD9143521}"/>
              </a:ext>
            </a:extLst>
          </p:cNvPr>
          <p:cNvSpPr>
            <a:spLocks noGrp="1"/>
          </p:cNvSpPr>
          <p:nvPr>
            <p:ph type="pic" sz="quarter" idx="14"/>
          </p:nvPr>
        </p:nvSpPr>
        <p:spPr>
          <a:xfrm>
            <a:off x="414342" y="2123337"/>
            <a:ext cx="2520000" cy="3959482"/>
          </a:xfrm>
        </p:spPr>
        <p:txBody>
          <a:bodyPr/>
          <a:lstStyle/>
          <a:p>
            <a:pPr marL="171450" indent="-171450" algn="r" defTabSz="685800" rtl="1" eaLnBrk="1" latinLnBrk="0" hangingPunct="1">
              <a:lnSpc>
                <a:spcPct val="90000"/>
              </a:lnSpc>
              <a:spcBef>
                <a:spcPts val="750"/>
              </a:spcBef>
              <a:buFont typeface="Arial" panose="020B0604020202020204" pitchFamily="34" charset="0"/>
              <a:buChar char="•"/>
            </a:pPr>
            <a:endParaRPr lang="en-US"/>
          </a:p>
        </p:txBody>
      </p:sp>
      <p:sp>
        <p:nvSpPr>
          <p:cNvPr id="38" name="Picture Placeholder 25">
            <a:extLst>
              <a:ext uri="{FF2B5EF4-FFF2-40B4-BE49-F238E27FC236}">
                <a16:creationId xmlns:a16="http://schemas.microsoft.com/office/drawing/2014/main" id="{CC81B5DE-1C2C-E54B-BA53-67E42F6FAE82}"/>
              </a:ext>
            </a:extLst>
          </p:cNvPr>
          <p:cNvSpPr>
            <a:spLocks noGrp="1"/>
          </p:cNvSpPr>
          <p:nvPr>
            <p:ph type="pic" sz="quarter" idx="17"/>
          </p:nvPr>
        </p:nvSpPr>
        <p:spPr>
          <a:xfrm>
            <a:off x="3223941" y="2113569"/>
            <a:ext cx="2520000" cy="3979019"/>
          </a:xfrm>
        </p:spPr>
        <p:txBody>
          <a:bodyPr/>
          <a:lstStyle/>
          <a:p>
            <a:pPr marL="171450" indent="-171450" algn="r" defTabSz="685800" rtl="1" eaLnBrk="1" latinLnBrk="0" hangingPunct="1">
              <a:lnSpc>
                <a:spcPct val="90000"/>
              </a:lnSpc>
              <a:spcBef>
                <a:spcPts val="750"/>
              </a:spcBef>
              <a:buFont typeface="Arial" panose="020B0604020202020204" pitchFamily="34" charset="0"/>
              <a:buChar char="•"/>
            </a:pPr>
            <a:endParaRPr lang="en-US"/>
          </a:p>
        </p:txBody>
      </p:sp>
      <p:sp>
        <p:nvSpPr>
          <p:cNvPr id="44" name="Text Placeholder 41">
            <a:extLst>
              <a:ext uri="{FF2B5EF4-FFF2-40B4-BE49-F238E27FC236}">
                <a16:creationId xmlns:a16="http://schemas.microsoft.com/office/drawing/2014/main" id="{C25C860E-41AB-E149-B38F-752594CC63BF}"/>
              </a:ext>
            </a:extLst>
          </p:cNvPr>
          <p:cNvSpPr>
            <a:spLocks noGrp="1"/>
          </p:cNvSpPr>
          <p:nvPr>
            <p:ph type="body" sz="quarter" idx="20" hasCustomPrompt="1"/>
          </p:nvPr>
        </p:nvSpPr>
        <p:spPr>
          <a:xfrm>
            <a:off x="221760" y="1325290"/>
            <a:ext cx="8593994" cy="526957"/>
          </a:xfrm>
        </p:spPr>
        <p:txBody>
          <a:bodyPr anchor="t" anchorCtr="0">
            <a:noAutofit/>
          </a:bodyPr>
          <a:lstStyle>
            <a:lvl1pPr marL="0" indent="0" algn="r" rtl="1">
              <a:buNone/>
              <a:defRPr sz="3200" b="1">
                <a:solidFill>
                  <a:schemeClr val="accent2"/>
                </a:solidFill>
              </a:defRPr>
            </a:lvl1pPr>
          </a:lstStyle>
          <a:p>
            <a:pPr lvl="0"/>
            <a:r>
              <a:rPr lang="he-IL" dirty="0"/>
              <a:t>כותרת ראשית</a:t>
            </a:r>
            <a:endParaRPr lang="en-US" dirty="0"/>
          </a:p>
        </p:txBody>
      </p:sp>
      <p:sp>
        <p:nvSpPr>
          <p:cNvPr id="12" name="Picture Placeholder 25">
            <a:extLst>
              <a:ext uri="{FF2B5EF4-FFF2-40B4-BE49-F238E27FC236}">
                <a16:creationId xmlns:a16="http://schemas.microsoft.com/office/drawing/2014/main" id="{CFABA5B8-48C9-5448-8731-DCA41372577E}"/>
              </a:ext>
            </a:extLst>
          </p:cNvPr>
          <p:cNvSpPr>
            <a:spLocks noGrp="1"/>
          </p:cNvSpPr>
          <p:nvPr>
            <p:ph type="pic" sz="quarter" idx="23"/>
          </p:nvPr>
        </p:nvSpPr>
        <p:spPr>
          <a:xfrm>
            <a:off x="6033541" y="2113569"/>
            <a:ext cx="2520000" cy="3979019"/>
          </a:xfrm>
        </p:spPr>
        <p:txBody>
          <a:bodyPr/>
          <a:lstStyle/>
          <a:p>
            <a:pPr marL="171450" indent="-171450" algn="r" defTabSz="685800" rtl="1" eaLnBrk="1" latinLnBrk="0" hangingPunct="1">
              <a:lnSpc>
                <a:spcPct val="90000"/>
              </a:lnSpc>
              <a:spcBef>
                <a:spcPts val="750"/>
              </a:spcBef>
              <a:buFont typeface="Arial" panose="020B0604020202020204" pitchFamily="34" charset="0"/>
              <a:buChar char="•"/>
            </a:pPr>
            <a:endParaRPr lang="en-US"/>
          </a:p>
        </p:txBody>
      </p:sp>
      <p:sp>
        <p:nvSpPr>
          <p:cNvPr id="18" name="Text Placeholder 41">
            <a:extLst>
              <a:ext uri="{FF2B5EF4-FFF2-40B4-BE49-F238E27FC236}">
                <a16:creationId xmlns:a16="http://schemas.microsoft.com/office/drawing/2014/main" id="{5B76D2AE-716F-8444-8E52-B5E84C264D16}"/>
              </a:ext>
            </a:extLst>
          </p:cNvPr>
          <p:cNvSpPr>
            <a:spLocks noGrp="1"/>
          </p:cNvSpPr>
          <p:nvPr>
            <p:ph type="body" sz="quarter" idx="21" hasCustomPrompt="1"/>
          </p:nvPr>
        </p:nvSpPr>
        <p:spPr>
          <a:xfrm>
            <a:off x="6791570" y="6448635"/>
            <a:ext cx="2024063" cy="309562"/>
          </a:xfrm>
        </p:spPr>
        <p:txBody>
          <a:bodyPr>
            <a:noAutofit/>
          </a:bodyPr>
          <a:lstStyle>
            <a:lvl1pPr marL="0" indent="0" algn="r" rtl="1">
              <a:buNone/>
              <a:defRPr sz="1200">
                <a:solidFill>
                  <a:schemeClr val="bg1"/>
                </a:solidFill>
              </a:defRPr>
            </a:lvl1pPr>
          </a:lstStyle>
          <a:p>
            <a:pPr lvl="0"/>
            <a:r>
              <a:rPr lang="he-IL" dirty="0"/>
              <a:t>שם המצגת</a:t>
            </a:r>
            <a:endParaRPr lang="en-US" dirty="0"/>
          </a:p>
        </p:txBody>
      </p:sp>
      <p:sp>
        <p:nvSpPr>
          <p:cNvPr id="19" name="Text Placeholder 41">
            <a:extLst>
              <a:ext uri="{FF2B5EF4-FFF2-40B4-BE49-F238E27FC236}">
                <a16:creationId xmlns:a16="http://schemas.microsoft.com/office/drawing/2014/main" id="{A0DE49B4-78FF-D24B-A160-1B331CAAC627}"/>
              </a:ext>
            </a:extLst>
          </p:cNvPr>
          <p:cNvSpPr>
            <a:spLocks noGrp="1"/>
          </p:cNvSpPr>
          <p:nvPr>
            <p:ph type="body" sz="quarter" idx="22" hasCustomPrompt="1"/>
          </p:nvPr>
        </p:nvSpPr>
        <p:spPr>
          <a:xfrm>
            <a:off x="4518696" y="6448635"/>
            <a:ext cx="2024063" cy="309562"/>
          </a:xfrm>
        </p:spPr>
        <p:txBody>
          <a:bodyPr>
            <a:noAutofit/>
          </a:bodyPr>
          <a:lstStyle>
            <a:lvl1pPr marL="0" indent="0" algn="r" rtl="1">
              <a:buNone/>
              <a:defRPr sz="1200">
                <a:solidFill>
                  <a:srgbClr val="888889"/>
                </a:solidFill>
              </a:defRPr>
            </a:lvl1pPr>
          </a:lstStyle>
          <a:p>
            <a:pPr lvl="0"/>
            <a:r>
              <a:rPr lang="he-IL" dirty="0"/>
              <a:t>שם הפרק</a:t>
            </a:r>
            <a:endParaRPr lang="en-US" dirty="0"/>
          </a:p>
        </p:txBody>
      </p:sp>
    </p:spTree>
    <p:extLst>
      <p:ext uri="{BB962C8B-B14F-4D97-AF65-F5344CB8AC3E}">
        <p14:creationId xmlns:p14="http://schemas.microsoft.com/office/powerpoint/2010/main" val="3636952335"/>
      </p:ext>
    </p:extLst>
  </p:cSld>
  <p:clrMapOvr>
    <a:overrideClrMapping bg1="lt1" tx1="dk1" bg2="lt2" tx2="dk2" accent1="accent1" accent2="accent2" accent3="accent3" accent4="accent4" accent5="accent5" accent6="accent6" hlink="hlink" folHlink="folHlink"/>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5_4 תמונות">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893DFFA2-19B3-B94A-B2BC-7FE8D9D40108}"/>
              </a:ext>
            </a:extLst>
          </p:cNvPr>
          <p:cNvCxnSpPr>
            <a:cxnSpLocks/>
          </p:cNvCxnSpPr>
          <p:nvPr userDrawn="1"/>
        </p:nvCxnSpPr>
        <p:spPr>
          <a:xfrm flipH="1">
            <a:off x="221760" y="1852248"/>
            <a:ext cx="859387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9A977B9-670D-5C48-A13D-D91983F0E32A}"/>
              </a:ext>
            </a:extLst>
          </p:cNvPr>
          <p:cNvCxnSpPr>
            <a:cxnSpLocks/>
          </p:cNvCxnSpPr>
          <p:nvPr userDrawn="1"/>
        </p:nvCxnSpPr>
        <p:spPr>
          <a:xfrm flipH="1">
            <a:off x="221760" y="6353908"/>
            <a:ext cx="859387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Slide Number Placeholder 5">
            <a:extLst>
              <a:ext uri="{FF2B5EF4-FFF2-40B4-BE49-F238E27FC236}">
                <a16:creationId xmlns:a16="http://schemas.microsoft.com/office/drawing/2014/main" id="{FF043C66-1877-FA4B-B615-AE0DA9B5D7C0}"/>
              </a:ext>
            </a:extLst>
          </p:cNvPr>
          <p:cNvSpPr txBox="1">
            <a:spLocks/>
          </p:cNvSpPr>
          <p:nvPr userDrawn="1"/>
        </p:nvSpPr>
        <p:spPr>
          <a:xfrm>
            <a:off x="221760" y="6338278"/>
            <a:ext cx="376115"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rtl="1"/>
            <a:fld id="{1A1518C2-62E5-F446-8E1A-0BEBFDA5EF4D}" type="slidenum">
              <a:rPr lang="en-US" smtClean="0">
                <a:solidFill>
                  <a:schemeClr val="bg1"/>
                </a:solidFill>
              </a:rPr>
              <a:pPr algn="l" rtl="1"/>
              <a:t>‹#›</a:t>
            </a:fld>
            <a:endParaRPr lang="en-US" dirty="0">
              <a:solidFill>
                <a:schemeClr val="bg1"/>
              </a:solidFill>
            </a:endParaRPr>
          </a:p>
        </p:txBody>
      </p:sp>
      <p:sp>
        <p:nvSpPr>
          <p:cNvPr id="34" name="Picture Placeholder 25">
            <a:extLst>
              <a:ext uri="{FF2B5EF4-FFF2-40B4-BE49-F238E27FC236}">
                <a16:creationId xmlns:a16="http://schemas.microsoft.com/office/drawing/2014/main" id="{EB1D14AE-4A19-9A41-AC41-677DD9143521}"/>
              </a:ext>
            </a:extLst>
          </p:cNvPr>
          <p:cNvSpPr>
            <a:spLocks noGrp="1"/>
          </p:cNvSpPr>
          <p:nvPr>
            <p:ph type="pic" sz="quarter" idx="14"/>
          </p:nvPr>
        </p:nvSpPr>
        <p:spPr>
          <a:xfrm>
            <a:off x="1787250" y="2041522"/>
            <a:ext cx="2520000" cy="1995374"/>
          </a:xfrm>
        </p:spPr>
        <p:txBody>
          <a:bodyPr/>
          <a:lstStyle/>
          <a:p>
            <a:pPr marL="171450" indent="-171450" algn="r" defTabSz="685800" rtl="1" eaLnBrk="1" latinLnBrk="0" hangingPunct="1">
              <a:lnSpc>
                <a:spcPct val="90000"/>
              </a:lnSpc>
              <a:spcBef>
                <a:spcPts val="750"/>
              </a:spcBef>
              <a:buFont typeface="Arial" panose="020B0604020202020204" pitchFamily="34" charset="0"/>
              <a:buChar char="•"/>
            </a:pPr>
            <a:endParaRPr lang="en-US"/>
          </a:p>
        </p:txBody>
      </p:sp>
      <p:sp>
        <p:nvSpPr>
          <p:cNvPr id="38" name="Picture Placeholder 25">
            <a:extLst>
              <a:ext uri="{FF2B5EF4-FFF2-40B4-BE49-F238E27FC236}">
                <a16:creationId xmlns:a16="http://schemas.microsoft.com/office/drawing/2014/main" id="{CC81B5DE-1C2C-E54B-BA53-67E42F6FAE82}"/>
              </a:ext>
            </a:extLst>
          </p:cNvPr>
          <p:cNvSpPr>
            <a:spLocks noGrp="1"/>
          </p:cNvSpPr>
          <p:nvPr>
            <p:ph type="pic" sz="quarter" idx="17"/>
          </p:nvPr>
        </p:nvSpPr>
        <p:spPr>
          <a:xfrm>
            <a:off x="4518696" y="4190757"/>
            <a:ext cx="2520000" cy="1973877"/>
          </a:xfrm>
        </p:spPr>
        <p:txBody>
          <a:bodyPr/>
          <a:lstStyle/>
          <a:p>
            <a:pPr marL="171450" indent="-171450" algn="r" defTabSz="685800" rtl="1" eaLnBrk="1" latinLnBrk="0" hangingPunct="1">
              <a:lnSpc>
                <a:spcPct val="90000"/>
              </a:lnSpc>
              <a:spcBef>
                <a:spcPts val="750"/>
              </a:spcBef>
              <a:buFont typeface="Arial" panose="020B0604020202020204" pitchFamily="34" charset="0"/>
              <a:buChar char="•"/>
            </a:pPr>
            <a:endParaRPr lang="en-US"/>
          </a:p>
        </p:txBody>
      </p:sp>
      <p:sp>
        <p:nvSpPr>
          <p:cNvPr id="44" name="Text Placeholder 41">
            <a:extLst>
              <a:ext uri="{FF2B5EF4-FFF2-40B4-BE49-F238E27FC236}">
                <a16:creationId xmlns:a16="http://schemas.microsoft.com/office/drawing/2014/main" id="{C25C860E-41AB-E149-B38F-752594CC63BF}"/>
              </a:ext>
            </a:extLst>
          </p:cNvPr>
          <p:cNvSpPr>
            <a:spLocks noGrp="1"/>
          </p:cNvSpPr>
          <p:nvPr>
            <p:ph type="body" sz="quarter" idx="20" hasCustomPrompt="1"/>
          </p:nvPr>
        </p:nvSpPr>
        <p:spPr>
          <a:xfrm>
            <a:off x="221760" y="1325290"/>
            <a:ext cx="8593994" cy="526957"/>
          </a:xfrm>
        </p:spPr>
        <p:txBody>
          <a:bodyPr anchor="t" anchorCtr="0">
            <a:noAutofit/>
          </a:bodyPr>
          <a:lstStyle>
            <a:lvl1pPr marL="0" indent="0" algn="r" rtl="1">
              <a:buNone/>
              <a:defRPr sz="3200" b="1">
                <a:solidFill>
                  <a:schemeClr val="accent2"/>
                </a:solidFill>
              </a:defRPr>
            </a:lvl1pPr>
          </a:lstStyle>
          <a:p>
            <a:pPr lvl="0"/>
            <a:r>
              <a:rPr lang="he-IL" dirty="0"/>
              <a:t>כותרת ראשית</a:t>
            </a:r>
            <a:endParaRPr lang="en-US" dirty="0"/>
          </a:p>
        </p:txBody>
      </p:sp>
      <p:sp>
        <p:nvSpPr>
          <p:cNvPr id="12" name="Picture Placeholder 25">
            <a:extLst>
              <a:ext uri="{FF2B5EF4-FFF2-40B4-BE49-F238E27FC236}">
                <a16:creationId xmlns:a16="http://schemas.microsoft.com/office/drawing/2014/main" id="{CFABA5B8-48C9-5448-8731-DCA41372577E}"/>
              </a:ext>
            </a:extLst>
          </p:cNvPr>
          <p:cNvSpPr>
            <a:spLocks noGrp="1"/>
          </p:cNvSpPr>
          <p:nvPr>
            <p:ph type="pic" sz="quarter" idx="23"/>
          </p:nvPr>
        </p:nvSpPr>
        <p:spPr>
          <a:xfrm>
            <a:off x="4518696" y="2041522"/>
            <a:ext cx="2520000" cy="2005142"/>
          </a:xfrm>
        </p:spPr>
        <p:txBody>
          <a:bodyPr/>
          <a:lstStyle/>
          <a:p>
            <a:pPr marL="171450" indent="-171450" algn="r" defTabSz="685800" rtl="1" eaLnBrk="1" latinLnBrk="0" hangingPunct="1">
              <a:lnSpc>
                <a:spcPct val="90000"/>
              </a:lnSpc>
              <a:spcBef>
                <a:spcPts val="750"/>
              </a:spcBef>
              <a:buFont typeface="Arial" panose="020B0604020202020204" pitchFamily="34" charset="0"/>
              <a:buChar char="•"/>
            </a:pPr>
            <a:endParaRPr lang="en-US"/>
          </a:p>
        </p:txBody>
      </p:sp>
      <p:sp>
        <p:nvSpPr>
          <p:cNvPr id="18" name="Text Placeholder 41">
            <a:extLst>
              <a:ext uri="{FF2B5EF4-FFF2-40B4-BE49-F238E27FC236}">
                <a16:creationId xmlns:a16="http://schemas.microsoft.com/office/drawing/2014/main" id="{5B76D2AE-716F-8444-8E52-B5E84C264D16}"/>
              </a:ext>
            </a:extLst>
          </p:cNvPr>
          <p:cNvSpPr>
            <a:spLocks noGrp="1"/>
          </p:cNvSpPr>
          <p:nvPr>
            <p:ph type="body" sz="quarter" idx="21" hasCustomPrompt="1"/>
          </p:nvPr>
        </p:nvSpPr>
        <p:spPr>
          <a:xfrm>
            <a:off x="6791570" y="6448635"/>
            <a:ext cx="2024063" cy="309562"/>
          </a:xfrm>
        </p:spPr>
        <p:txBody>
          <a:bodyPr>
            <a:noAutofit/>
          </a:bodyPr>
          <a:lstStyle>
            <a:lvl1pPr marL="0" indent="0" algn="r" rtl="1">
              <a:buNone/>
              <a:defRPr sz="1200">
                <a:solidFill>
                  <a:schemeClr val="bg1">
                    <a:alpha val="50000"/>
                  </a:schemeClr>
                </a:solidFill>
              </a:defRPr>
            </a:lvl1pPr>
          </a:lstStyle>
          <a:p>
            <a:pPr lvl="0"/>
            <a:r>
              <a:rPr lang="he-IL" dirty="0"/>
              <a:t>שם הפרק</a:t>
            </a:r>
            <a:endParaRPr lang="en-US" dirty="0"/>
          </a:p>
        </p:txBody>
      </p:sp>
      <p:sp>
        <p:nvSpPr>
          <p:cNvPr id="13" name="Picture Placeholder 25">
            <a:extLst>
              <a:ext uri="{FF2B5EF4-FFF2-40B4-BE49-F238E27FC236}">
                <a16:creationId xmlns:a16="http://schemas.microsoft.com/office/drawing/2014/main" id="{77A907BC-D612-944E-A2CC-8D6EC9C6F6BA}"/>
              </a:ext>
            </a:extLst>
          </p:cNvPr>
          <p:cNvSpPr>
            <a:spLocks noGrp="1"/>
          </p:cNvSpPr>
          <p:nvPr>
            <p:ph type="pic" sz="quarter" idx="24"/>
          </p:nvPr>
        </p:nvSpPr>
        <p:spPr>
          <a:xfrm>
            <a:off x="1787250" y="4169260"/>
            <a:ext cx="2520000" cy="1995374"/>
          </a:xfrm>
        </p:spPr>
        <p:txBody>
          <a:bodyPr/>
          <a:lstStyle/>
          <a:p>
            <a:pPr marL="171450" indent="-171450" algn="r" defTabSz="685800" rtl="1" eaLnBrk="1" latinLnBrk="0" hangingPunct="1">
              <a:lnSpc>
                <a:spcPct val="90000"/>
              </a:lnSpc>
              <a:spcBef>
                <a:spcPts val="750"/>
              </a:spcBef>
              <a:buFont typeface="Arial" panose="020B0604020202020204" pitchFamily="34" charset="0"/>
              <a:buChar char="•"/>
            </a:pPr>
            <a:endParaRPr lang="en-US"/>
          </a:p>
        </p:txBody>
      </p:sp>
    </p:spTree>
    <p:extLst>
      <p:ext uri="{BB962C8B-B14F-4D97-AF65-F5344CB8AC3E}">
        <p14:creationId xmlns:p14="http://schemas.microsoft.com/office/powerpoint/2010/main" val="3987854860"/>
      </p:ext>
    </p:extLst>
  </p:cSld>
  <p:clrMapOvr>
    <a:overrideClrMapping bg1="lt1" tx1="dk1" bg2="lt2" tx2="dk2" accent1="accent1" accent2="accent2" accent3="accent3" accent4="accent4" accent5="accent5" accent6="accent6" hlink="hlink" folHlink="folHlink"/>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0_2 תמונות">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893DFFA2-19B3-B94A-B2BC-7FE8D9D40108}"/>
              </a:ext>
            </a:extLst>
          </p:cNvPr>
          <p:cNvCxnSpPr>
            <a:cxnSpLocks/>
          </p:cNvCxnSpPr>
          <p:nvPr userDrawn="1"/>
        </p:nvCxnSpPr>
        <p:spPr>
          <a:xfrm flipH="1">
            <a:off x="221760" y="1852248"/>
            <a:ext cx="859387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9A977B9-670D-5C48-A13D-D91983F0E32A}"/>
              </a:ext>
            </a:extLst>
          </p:cNvPr>
          <p:cNvCxnSpPr>
            <a:cxnSpLocks/>
          </p:cNvCxnSpPr>
          <p:nvPr userDrawn="1"/>
        </p:nvCxnSpPr>
        <p:spPr>
          <a:xfrm flipH="1">
            <a:off x="221760" y="6353908"/>
            <a:ext cx="859387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Slide Number Placeholder 5">
            <a:extLst>
              <a:ext uri="{FF2B5EF4-FFF2-40B4-BE49-F238E27FC236}">
                <a16:creationId xmlns:a16="http://schemas.microsoft.com/office/drawing/2014/main" id="{FF043C66-1877-FA4B-B615-AE0DA9B5D7C0}"/>
              </a:ext>
            </a:extLst>
          </p:cNvPr>
          <p:cNvSpPr txBox="1">
            <a:spLocks/>
          </p:cNvSpPr>
          <p:nvPr userDrawn="1"/>
        </p:nvSpPr>
        <p:spPr>
          <a:xfrm>
            <a:off x="221760" y="6338278"/>
            <a:ext cx="376115"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rtl="1"/>
            <a:fld id="{1A1518C2-62E5-F446-8E1A-0BEBFDA5EF4D}" type="slidenum">
              <a:rPr lang="en-US" smtClean="0">
                <a:solidFill>
                  <a:schemeClr val="bg1"/>
                </a:solidFill>
              </a:rPr>
              <a:pPr algn="l" rtl="1"/>
              <a:t>‹#›</a:t>
            </a:fld>
            <a:endParaRPr lang="en-US" dirty="0">
              <a:solidFill>
                <a:schemeClr val="bg1"/>
              </a:solidFill>
            </a:endParaRPr>
          </a:p>
        </p:txBody>
      </p:sp>
      <p:sp>
        <p:nvSpPr>
          <p:cNvPr id="38" name="Picture Placeholder 25">
            <a:extLst>
              <a:ext uri="{FF2B5EF4-FFF2-40B4-BE49-F238E27FC236}">
                <a16:creationId xmlns:a16="http://schemas.microsoft.com/office/drawing/2014/main" id="{CC81B5DE-1C2C-E54B-BA53-67E42F6FAE82}"/>
              </a:ext>
            </a:extLst>
          </p:cNvPr>
          <p:cNvSpPr>
            <a:spLocks noGrp="1"/>
          </p:cNvSpPr>
          <p:nvPr>
            <p:ph type="pic" sz="quarter" idx="17"/>
          </p:nvPr>
        </p:nvSpPr>
        <p:spPr>
          <a:xfrm>
            <a:off x="796627" y="2157493"/>
            <a:ext cx="3600000" cy="3979019"/>
          </a:xfrm>
        </p:spPr>
        <p:txBody>
          <a:bodyPr/>
          <a:lstStyle/>
          <a:p>
            <a:pPr marL="171450" indent="-171450" algn="l" defTabSz="685800" rtl="0" eaLnBrk="1" latinLnBrk="0" hangingPunct="1">
              <a:lnSpc>
                <a:spcPct val="90000"/>
              </a:lnSpc>
              <a:spcBef>
                <a:spcPts val="750"/>
              </a:spcBef>
              <a:buFont typeface="Arial" panose="020B0604020202020204" pitchFamily="34" charset="0"/>
              <a:buChar char="•"/>
            </a:pPr>
            <a:endParaRPr lang="en-US"/>
          </a:p>
        </p:txBody>
      </p:sp>
      <p:sp>
        <p:nvSpPr>
          <p:cNvPr id="44" name="Text Placeholder 41">
            <a:extLst>
              <a:ext uri="{FF2B5EF4-FFF2-40B4-BE49-F238E27FC236}">
                <a16:creationId xmlns:a16="http://schemas.microsoft.com/office/drawing/2014/main" id="{C25C860E-41AB-E149-B38F-752594CC63BF}"/>
              </a:ext>
            </a:extLst>
          </p:cNvPr>
          <p:cNvSpPr>
            <a:spLocks noGrp="1"/>
          </p:cNvSpPr>
          <p:nvPr>
            <p:ph type="body" sz="quarter" idx="20" hasCustomPrompt="1"/>
          </p:nvPr>
        </p:nvSpPr>
        <p:spPr>
          <a:xfrm>
            <a:off x="221760" y="1325290"/>
            <a:ext cx="8593994" cy="526957"/>
          </a:xfrm>
        </p:spPr>
        <p:txBody>
          <a:bodyPr anchor="t" anchorCtr="0">
            <a:noAutofit/>
          </a:bodyPr>
          <a:lstStyle>
            <a:lvl1pPr marL="0" indent="0" algn="r" rtl="1">
              <a:buNone/>
              <a:defRPr sz="3200" b="1">
                <a:solidFill>
                  <a:schemeClr val="accent2"/>
                </a:solidFill>
              </a:defRPr>
            </a:lvl1pPr>
          </a:lstStyle>
          <a:p>
            <a:pPr lvl="0"/>
            <a:r>
              <a:rPr lang="he-IL" dirty="0"/>
              <a:t>כותרת ראשית</a:t>
            </a:r>
            <a:endParaRPr lang="en-US" dirty="0"/>
          </a:p>
        </p:txBody>
      </p:sp>
      <p:sp>
        <p:nvSpPr>
          <p:cNvPr id="12" name="Picture Placeholder 25">
            <a:extLst>
              <a:ext uri="{FF2B5EF4-FFF2-40B4-BE49-F238E27FC236}">
                <a16:creationId xmlns:a16="http://schemas.microsoft.com/office/drawing/2014/main" id="{CFABA5B8-48C9-5448-8731-DCA41372577E}"/>
              </a:ext>
            </a:extLst>
          </p:cNvPr>
          <p:cNvSpPr>
            <a:spLocks noGrp="1"/>
          </p:cNvSpPr>
          <p:nvPr>
            <p:ph type="pic" sz="quarter" idx="23"/>
          </p:nvPr>
        </p:nvSpPr>
        <p:spPr>
          <a:xfrm>
            <a:off x="4905480" y="2157493"/>
            <a:ext cx="3600000" cy="3979019"/>
          </a:xfrm>
        </p:spPr>
        <p:txBody>
          <a:bodyPr/>
          <a:lstStyle/>
          <a:p>
            <a:pPr marL="171450" indent="-171450" algn="l" defTabSz="685800" rtl="0" eaLnBrk="1" latinLnBrk="0" hangingPunct="1">
              <a:lnSpc>
                <a:spcPct val="90000"/>
              </a:lnSpc>
              <a:spcBef>
                <a:spcPts val="750"/>
              </a:spcBef>
              <a:buFont typeface="Arial" panose="020B0604020202020204" pitchFamily="34" charset="0"/>
              <a:buChar char="•"/>
            </a:pPr>
            <a:endParaRPr lang="en-US" dirty="0"/>
          </a:p>
        </p:txBody>
      </p:sp>
      <p:sp>
        <p:nvSpPr>
          <p:cNvPr id="18" name="Text Placeholder 41">
            <a:extLst>
              <a:ext uri="{FF2B5EF4-FFF2-40B4-BE49-F238E27FC236}">
                <a16:creationId xmlns:a16="http://schemas.microsoft.com/office/drawing/2014/main" id="{F9D5A551-8158-5F41-B9E3-23472E2529AC}"/>
              </a:ext>
            </a:extLst>
          </p:cNvPr>
          <p:cNvSpPr>
            <a:spLocks noGrp="1"/>
          </p:cNvSpPr>
          <p:nvPr>
            <p:ph type="body" sz="quarter" idx="21" hasCustomPrompt="1"/>
          </p:nvPr>
        </p:nvSpPr>
        <p:spPr>
          <a:xfrm>
            <a:off x="6791570" y="6448635"/>
            <a:ext cx="2024063" cy="309562"/>
          </a:xfrm>
        </p:spPr>
        <p:txBody>
          <a:bodyPr rIns="0">
            <a:noAutofit/>
          </a:bodyPr>
          <a:lstStyle>
            <a:lvl1pPr marL="0" indent="0" algn="r" rtl="1">
              <a:buNone/>
              <a:defRPr sz="1200">
                <a:solidFill>
                  <a:schemeClr val="bg1"/>
                </a:solidFill>
              </a:defRPr>
            </a:lvl1pPr>
          </a:lstStyle>
          <a:p>
            <a:pPr lvl="0"/>
            <a:r>
              <a:rPr lang="he-IL" dirty="0"/>
              <a:t>שם המצגת</a:t>
            </a:r>
            <a:endParaRPr lang="en-US" dirty="0"/>
          </a:p>
        </p:txBody>
      </p:sp>
      <p:sp>
        <p:nvSpPr>
          <p:cNvPr id="19" name="Text Placeholder 41">
            <a:extLst>
              <a:ext uri="{FF2B5EF4-FFF2-40B4-BE49-F238E27FC236}">
                <a16:creationId xmlns:a16="http://schemas.microsoft.com/office/drawing/2014/main" id="{BE203C0C-2539-5F4A-A276-E8562BF33E9A}"/>
              </a:ext>
            </a:extLst>
          </p:cNvPr>
          <p:cNvSpPr>
            <a:spLocks noGrp="1"/>
          </p:cNvSpPr>
          <p:nvPr>
            <p:ph type="body" sz="quarter" idx="22" hasCustomPrompt="1"/>
          </p:nvPr>
        </p:nvSpPr>
        <p:spPr>
          <a:xfrm>
            <a:off x="4518696" y="6448635"/>
            <a:ext cx="2024063" cy="309562"/>
          </a:xfrm>
        </p:spPr>
        <p:txBody>
          <a:bodyPr>
            <a:noAutofit/>
          </a:bodyPr>
          <a:lstStyle>
            <a:lvl1pPr marL="0" indent="0" algn="r" rtl="1">
              <a:buNone/>
              <a:defRPr sz="1200">
                <a:solidFill>
                  <a:srgbClr val="888889"/>
                </a:solidFill>
              </a:defRPr>
            </a:lvl1pPr>
          </a:lstStyle>
          <a:p>
            <a:pPr lvl="0"/>
            <a:r>
              <a:rPr lang="he-IL" dirty="0"/>
              <a:t>שם הפרק</a:t>
            </a:r>
            <a:endParaRPr lang="en-US" dirty="0"/>
          </a:p>
        </p:txBody>
      </p:sp>
    </p:spTree>
    <p:extLst>
      <p:ext uri="{BB962C8B-B14F-4D97-AF65-F5344CB8AC3E}">
        <p14:creationId xmlns:p14="http://schemas.microsoft.com/office/powerpoint/2010/main" val="4036106631"/>
      </p:ext>
    </p:extLst>
  </p:cSld>
  <p:clrMapOvr>
    <a:overrideClrMapping bg1="lt1" tx1="dk1" bg2="lt2" tx2="dk2" accent1="accent1" accent2="accent2" accent3="accent3" accent4="accent4" accent5="accent5" accent6="accent6" hlink="hlink" folHlink="folHlink"/>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1_2 תמונות">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893DFFA2-19B3-B94A-B2BC-7FE8D9D40108}"/>
              </a:ext>
            </a:extLst>
          </p:cNvPr>
          <p:cNvCxnSpPr>
            <a:cxnSpLocks/>
          </p:cNvCxnSpPr>
          <p:nvPr userDrawn="1"/>
        </p:nvCxnSpPr>
        <p:spPr>
          <a:xfrm flipH="1">
            <a:off x="221760" y="1852248"/>
            <a:ext cx="859387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9A977B9-670D-5C48-A13D-D91983F0E32A}"/>
              </a:ext>
            </a:extLst>
          </p:cNvPr>
          <p:cNvCxnSpPr>
            <a:cxnSpLocks/>
          </p:cNvCxnSpPr>
          <p:nvPr userDrawn="1"/>
        </p:nvCxnSpPr>
        <p:spPr>
          <a:xfrm flipH="1">
            <a:off x="221760" y="6353908"/>
            <a:ext cx="859387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Slide Number Placeholder 5">
            <a:extLst>
              <a:ext uri="{FF2B5EF4-FFF2-40B4-BE49-F238E27FC236}">
                <a16:creationId xmlns:a16="http://schemas.microsoft.com/office/drawing/2014/main" id="{FF043C66-1877-FA4B-B615-AE0DA9B5D7C0}"/>
              </a:ext>
            </a:extLst>
          </p:cNvPr>
          <p:cNvSpPr txBox="1">
            <a:spLocks/>
          </p:cNvSpPr>
          <p:nvPr userDrawn="1"/>
        </p:nvSpPr>
        <p:spPr>
          <a:xfrm>
            <a:off x="221760" y="6338278"/>
            <a:ext cx="376115"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rtl="1"/>
            <a:fld id="{1A1518C2-62E5-F446-8E1A-0BEBFDA5EF4D}" type="slidenum">
              <a:rPr lang="en-US" smtClean="0">
                <a:solidFill>
                  <a:schemeClr val="bg1"/>
                </a:solidFill>
              </a:rPr>
              <a:pPr algn="l" rtl="1"/>
              <a:t>‹#›</a:t>
            </a:fld>
            <a:endParaRPr lang="en-US" dirty="0">
              <a:solidFill>
                <a:schemeClr val="bg1"/>
              </a:solidFill>
            </a:endParaRPr>
          </a:p>
        </p:txBody>
      </p:sp>
      <p:sp>
        <p:nvSpPr>
          <p:cNvPr id="38" name="Picture Placeholder 25">
            <a:extLst>
              <a:ext uri="{FF2B5EF4-FFF2-40B4-BE49-F238E27FC236}">
                <a16:creationId xmlns:a16="http://schemas.microsoft.com/office/drawing/2014/main" id="{CC81B5DE-1C2C-E54B-BA53-67E42F6FAE82}"/>
              </a:ext>
            </a:extLst>
          </p:cNvPr>
          <p:cNvSpPr>
            <a:spLocks noGrp="1"/>
          </p:cNvSpPr>
          <p:nvPr>
            <p:ph type="pic" sz="quarter" idx="17"/>
          </p:nvPr>
        </p:nvSpPr>
        <p:spPr>
          <a:xfrm>
            <a:off x="796627" y="2493108"/>
            <a:ext cx="3600000" cy="3643404"/>
          </a:xfrm>
        </p:spPr>
        <p:txBody>
          <a:bodyPr/>
          <a:lstStyle/>
          <a:p>
            <a:pPr marL="171450" indent="-171450" algn="r" defTabSz="685800" rtl="1" eaLnBrk="1" latinLnBrk="0" hangingPunct="1">
              <a:lnSpc>
                <a:spcPct val="90000"/>
              </a:lnSpc>
              <a:spcBef>
                <a:spcPts val="750"/>
              </a:spcBef>
              <a:buFont typeface="Arial" panose="020B0604020202020204" pitchFamily="34" charset="0"/>
              <a:buChar char="•"/>
            </a:pPr>
            <a:endParaRPr lang="en-US"/>
          </a:p>
        </p:txBody>
      </p:sp>
      <p:sp>
        <p:nvSpPr>
          <p:cNvPr id="44" name="Text Placeholder 41">
            <a:extLst>
              <a:ext uri="{FF2B5EF4-FFF2-40B4-BE49-F238E27FC236}">
                <a16:creationId xmlns:a16="http://schemas.microsoft.com/office/drawing/2014/main" id="{C25C860E-41AB-E149-B38F-752594CC63BF}"/>
              </a:ext>
            </a:extLst>
          </p:cNvPr>
          <p:cNvSpPr>
            <a:spLocks noGrp="1"/>
          </p:cNvSpPr>
          <p:nvPr>
            <p:ph type="body" sz="quarter" idx="20" hasCustomPrompt="1"/>
          </p:nvPr>
        </p:nvSpPr>
        <p:spPr>
          <a:xfrm>
            <a:off x="221760" y="1325290"/>
            <a:ext cx="8593994" cy="526957"/>
          </a:xfrm>
        </p:spPr>
        <p:txBody>
          <a:bodyPr anchor="t" anchorCtr="0">
            <a:noAutofit/>
          </a:bodyPr>
          <a:lstStyle>
            <a:lvl1pPr marL="0" indent="0" algn="r" rtl="1">
              <a:buNone/>
              <a:defRPr sz="3200" b="1">
                <a:solidFill>
                  <a:schemeClr val="accent2"/>
                </a:solidFill>
              </a:defRPr>
            </a:lvl1pPr>
          </a:lstStyle>
          <a:p>
            <a:pPr lvl="0"/>
            <a:r>
              <a:rPr lang="he-IL" dirty="0"/>
              <a:t>כותרת ראשית</a:t>
            </a:r>
            <a:endParaRPr lang="en-US" dirty="0"/>
          </a:p>
        </p:txBody>
      </p:sp>
      <p:sp>
        <p:nvSpPr>
          <p:cNvPr id="12" name="Picture Placeholder 25">
            <a:extLst>
              <a:ext uri="{FF2B5EF4-FFF2-40B4-BE49-F238E27FC236}">
                <a16:creationId xmlns:a16="http://schemas.microsoft.com/office/drawing/2014/main" id="{CFABA5B8-48C9-5448-8731-DCA41372577E}"/>
              </a:ext>
            </a:extLst>
          </p:cNvPr>
          <p:cNvSpPr>
            <a:spLocks noGrp="1"/>
          </p:cNvSpPr>
          <p:nvPr>
            <p:ph type="pic" sz="quarter" idx="23"/>
          </p:nvPr>
        </p:nvSpPr>
        <p:spPr>
          <a:xfrm>
            <a:off x="4905480" y="2493108"/>
            <a:ext cx="3600000" cy="3643404"/>
          </a:xfrm>
        </p:spPr>
        <p:txBody>
          <a:bodyPr/>
          <a:lstStyle/>
          <a:p>
            <a:pPr marL="171450" indent="-171450" algn="r" defTabSz="685800" rtl="1" eaLnBrk="1" latinLnBrk="0" hangingPunct="1">
              <a:lnSpc>
                <a:spcPct val="90000"/>
              </a:lnSpc>
              <a:spcBef>
                <a:spcPts val="750"/>
              </a:spcBef>
              <a:buFont typeface="Arial" panose="020B0604020202020204" pitchFamily="34" charset="0"/>
              <a:buChar char="•"/>
            </a:pPr>
            <a:endParaRPr lang="en-US" dirty="0"/>
          </a:p>
        </p:txBody>
      </p:sp>
      <p:sp>
        <p:nvSpPr>
          <p:cNvPr id="15" name="Text Placeholder 41">
            <a:extLst>
              <a:ext uri="{FF2B5EF4-FFF2-40B4-BE49-F238E27FC236}">
                <a16:creationId xmlns:a16="http://schemas.microsoft.com/office/drawing/2014/main" id="{486FB2D3-456D-6B4A-AFD8-8C2E9C87A02C}"/>
              </a:ext>
            </a:extLst>
          </p:cNvPr>
          <p:cNvSpPr>
            <a:spLocks noGrp="1"/>
          </p:cNvSpPr>
          <p:nvPr>
            <p:ph type="body" sz="quarter" idx="21" hasCustomPrompt="1"/>
          </p:nvPr>
        </p:nvSpPr>
        <p:spPr>
          <a:xfrm>
            <a:off x="6791570" y="6448635"/>
            <a:ext cx="2024063" cy="309562"/>
          </a:xfrm>
        </p:spPr>
        <p:txBody>
          <a:bodyPr>
            <a:noAutofit/>
          </a:bodyPr>
          <a:lstStyle>
            <a:lvl1pPr marL="0" indent="0" algn="r" rtl="1">
              <a:buNone/>
              <a:defRPr sz="1200">
                <a:solidFill>
                  <a:schemeClr val="bg1"/>
                </a:solidFill>
              </a:defRPr>
            </a:lvl1pPr>
          </a:lstStyle>
          <a:p>
            <a:pPr lvl="0"/>
            <a:r>
              <a:rPr lang="he-IL" dirty="0"/>
              <a:t>שם המצגת</a:t>
            </a:r>
            <a:endParaRPr lang="en-US" dirty="0"/>
          </a:p>
        </p:txBody>
      </p:sp>
      <p:sp>
        <p:nvSpPr>
          <p:cNvPr id="16" name="Text Placeholder 41">
            <a:extLst>
              <a:ext uri="{FF2B5EF4-FFF2-40B4-BE49-F238E27FC236}">
                <a16:creationId xmlns:a16="http://schemas.microsoft.com/office/drawing/2014/main" id="{7FF84EE0-F8CF-F140-9A9A-E91F6FFF2608}"/>
              </a:ext>
            </a:extLst>
          </p:cNvPr>
          <p:cNvSpPr>
            <a:spLocks noGrp="1"/>
          </p:cNvSpPr>
          <p:nvPr>
            <p:ph type="body" sz="quarter" idx="22" hasCustomPrompt="1"/>
          </p:nvPr>
        </p:nvSpPr>
        <p:spPr>
          <a:xfrm>
            <a:off x="4518696" y="6448635"/>
            <a:ext cx="2024063" cy="309562"/>
          </a:xfrm>
        </p:spPr>
        <p:txBody>
          <a:bodyPr>
            <a:noAutofit/>
          </a:bodyPr>
          <a:lstStyle>
            <a:lvl1pPr marL="0" indent="0" algn="r" rtl="1">
              <a:buNone/>
              <a:defRPr sz="1200">
                <a:solidFill>
                  <a:srgbClr val="888889"/>
                </a:solidFill>
              </a:defRPr>
            </a:lvl1pPr>
          </a:lstStyle>
          <a:p>
            <a:pPr lvl="0"/>
            <a:r>
              <a:rPr lang="he-IL" dirty="0"/>
              <a:t>שם הפרק</a:t>
            </a:r>
            <a:endParaRPr lang="en-US" dirty="0"/>
          </a:p>
        </p:txBody>
      </p:sp>
      <p:sp>
        <p:nvSpPr>
          <p:cNvPr id="18" name="Text Placeholder 41">
            <a:extLst>
              <a:ext uri="{FF2B5EF4-FFF2-40B4-BE49-F238E27FC236}">
                <a16:creationId xmlns:a16="http://schemas.microsoft.com/office/drawing/2014/main" id="{7A3C9A62-8B10-3841-8FC3-6246B517041C}"/>
              </a:ext>
            </a:extLst>
          </p:cNvPr>
          <p:cNvSpPr>
            <a:spLocks noGrp="1"/>
          </p:cNvSpPr>
          <p:nvPr>
            <p:ph type="body" sz="quarter" idx="24" hasCustomPrompt="1"/>
          </p:nvPr>
        </p:nvSpPr>
        <p:spPr>
          <a:xfrm>
            <a:off x="4939083" y="2088820"/>
            <a:ext cx="3566397" cy="309562"/>
          </a:xfrm>
        </p:spPr>
        <p:txBody>
          <a:bodyPr rIns="0" anchor="t" anchorCtr="0">
            <a:noAutofit/>
          </a:bodyPr>
          <a:lstStyle>
            <a:lvl1pPr marL="0" indent="0" algn="r" rtl="1">
              <a:buNone/>
              <a:defRPr sz="2000" b="0">
                <a:solidFill>
                  <a:schemeClr val="bg1"/>
                </a:solidFill>
              </a:defRPr>
            </a:lvl1pPr>
          </a:lstStyle>
          <a:p>
            <a:pPr lvl="0"/>
            <a:r>
              <a:rPr lang="he-IL" dirty="0"/>
              <a:t>כותרת תמונה</a:t>
            </a:r>
            <a:endParaRPr lang="en-US" dirty="0"/>
          </a:p>
        </p:txBody>
      </p:sp>
      <p:sp>
        <p:nvSpPr>
          <p:cNvPr id="19" name="Text Placeholder 41">
            <a:extLst>
              <a:ext uri="{FF2B5EF4-FFF2-40B4-BE49-F238E27FC236}">
                <a16:creationId xmlns:a16="http://schemas.microsoft.com/office/drawing/2014/main" id="{92686282-610C-2047-9AF5-4719F5DF1F7C}"/>
              </a:ext>
            </a:extLst>
          </p:cNvPr>
          <p:cNvSpPr>
            <a:spLocks noGrp="1"/>
          </p:cNvSpPr>
          <p:nvPr>
            <p:ph type="body" sz="quarter" idx="25" hasCustomPrompt="1"/>
          </p:nvPr>
        </p:nvSpPr>
        <p:spPr>
          <a:xfrm>
            <a:off x="812560" y="2096636"/>
            <a:ext cx="3566397" cy="309562"/>
          </a:xfrm>
        </p:spPr>
        <p:txBody>
          <a:bodyPr rIns="0" anchor="t" anchorCtr="0">
            <a:noAutofit/>
          </a:bodyPr>
          <a:lstStyle>
            <a:lvl1pPr marL="0" indent="0" algn="r" rtl="1">
              <a:buNone/>
              <a:defRPr sz="2000" b="0">
                <a:solidFill>
                  <a:schemeClr val="bg1"/>
                </a:solidFill>
              </a:defRPr>
            </a:lvl1pPr>
          </a:lstStyle>
          <a:p>
            <a:pPr lvl="0"/>
            <a:r>
              <a:rPr lang="he-IL" dirty="0"/>
              <a:t>כותרת תמונה</a:t>
            </a:r>
            <a:endParaRPr lang="en-US" dirty="0"/>
          </a:p>
        </p:txBody>
      </p:sp>
    </p:spTree>
    <p:extLst>
      <p:ext uri="{BB962C8B-B14F-4D97-AF65-F5344CB8AC3E}">
        <p14:creationId xmlns:p14="http://schemas.microsoft.com/office/powerpoint/2010/main" val="2038296261"/>
      </p:ext>
    </p:extLst>
  </p:cSld>
  <p:clrMapOvr>
    <a:overrideClrMapping bg1="lt1" tx1="dk1" bg2="lt2" tx2="dk2" accent1="accent1" accent2="accent2" accent3="accent3" accent4="accent4" accent5="accent5" accent6="accent6" hlink="hlink" folHlink="folHlink"/>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2תמונותאנכיות">
    <p:bg>
      <p:bgRef idx="1001">
        <a:schemeClr val="bg1"/>
      </p:bgRef>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11BF687E-56A6-C64F-9D08-0CFF5821F88B}"/>
              </a:ext>
            </a:extLst>
          </p:cNvPr>
          <p:cNvCxnSpPr/>
          <p:nvPr userDrawn="1"/>
        </p:nvCxnSpPr>
        <p:spPr>
          <a:xfrm flipH="1">
            <a:off x="6783754" y="867508"/>
            <a:ext cx="2024184" cy="0"/>
          </a:xfrm>
          <a:prstGeom prst="line">
            <a:avLst/>
          </a:prstGeom>
          <a:ln>
            <a:solidFill>
              <a:srgbClr val="01574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893DFFA2-19B3-B94A-B2BC-7FE8D9D40108}"/>
              </a:ext>
            </a:extLst>
          </p:cNvPr>
          <p:cNvCxnSpPr>
            <a:cxnSpLocks/>
          </p:cNvCxnSpPr>
          <p:nvPr userDrawn="1"/>
        </p:nvCxnSpPr>
        <p:spPr>
          <a:xfrm flipH="1">
            <a:off x="312616" y="875324"/>
            <a:ext cx="6260122" cy="0"/>
          </a:xfrm>
          <a:prstGeom prst="line">
            <a:avLst/>
          </a:prstGeom>
          <a:ln>
            <a:solidFill>
              <a:srgbClr val="01574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DEB6C68-B530-3743-9CCE-FAD9C645ED92}"/>
              </a:ext>
            </a:extLst>
          </p:cNvPr>
          <p:cNvCxnSpPr/>
          <p:nvPr userDrawn="1"/>
        </p:nvCxnSpPr>
        <p:spPr>
          <a:xfrm flipH="1">
            <a:off x="6791570" y="6353908"/>
            <a:ext cx="2024184" cy="0"/>
          </a:xfrm>
          <a:prstGeom prst="line">
            <a:avLst/>
          </a:prstGeom>
          <a:ln>
            <a:solidFill>
              <a:srgbClr val="01574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9A977B9-670D-5C48-A13D-D91983F0E32A}"/>
              </a:ext>
            </a:extLst>
          </p:cNvPr>
          <p:cNvCxnSpPr>
            <a:cxnSpLocks/>
          </p:cNvCxnSpPr>
          <p:nvPr userDrawn="1"/>
        </p:nvCxnSpPr>
        <p:spPr>
          <a:xfrm flipH="1">
            <a:off x="312616" y="6353908"/>
            <a:ext cx="6260122" cy="0"/>
          </a:xfrm>
          <a:prstGeom prst="line">
            <a:avLst/>
          </a:prstGeom>
          <a:ln>
            <a:solidFill>
              <a:srgbClr val="015740"/>
            </a:solidFill>
          </a:ln>
        </p:spPr>
        <p:style>
          <a:lnRef idx="1">
            <a:schemeClr val="accent1"/>
          </a:lnRef>
          <a:fillRef idx="0">
            <a:schemeClr val="accent1"/>
          </a:fillRef>
          <a:effectRef idx="0">
            <a:schemeClr val="accent1"/>
          </a:effectRef>
          <a:fontRef idx="minor">
            <a:schemeClr val="tx1"/>
          </a:fontRef>
        </p:style>
      </p:cxnSp>
      <p:sp>
        <p:nvSpPr>
          <p:cNvPr id="17" name="Slide Number Placeholder 5">
            <a:extLst>
              <a:ext uri="{FF2B5EF4-FFF2-40B4-BE49-F238E27FC236}">
                <a16:creationId xmlns:a16="http://schemas.microsoft.com/office/drawing/2014/main" id="{FF043C66-1877-FA4B-B615-AE0DA9B5D7C0}"/>
              </a:ext>
            </a:extLst>
          </p:cNvPr>
          <p:cNvSpPr txBox="1">
            <a:spLocks/>
          </p:cNvSpPr>
          <p:nvPr userDrawn="1"/>
        </p:nvSpPr>
        <p:spPr>
          <a:xfrm>
            <a:off x="221760" y="6338278"/>
            <a:ext cx="376115"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rtl="1"/>
            <a:fld id="{1A1518C2-62E5-F446-8E1A-0BEBFDA5EF4D}" type="slidenum">
              <a:rPr lang="en-US" smtClean="0">
                <a:solidFill>
                  <a:srgbClr val="015740"/>
                </a:solidFill>
              </a:rPr>
              <a:pPr algn="l" rtl="1"/>
              <a:t>‹#›</a:t>
            </a:fld>
            <a:endParaRPr lang="en-US" dirty="0">
              <a:solidFill>
                <a:srgbClr val="015740"/>
              </a:solidFill>
            </a:endParaRPr>
          </a:p>
        </p:txBody>
      </p:sp>
      <p:sp>
        <p:nvSpPr>
          <p:cNvPr id="26" name="Picture Placeholder 25">
            <a:extLst>
              <a:ext uri="{FF2B5EF4-FFF2-40B4-BE49-F238E27FC236}">
                <a16:creationId xmlns:a16="http://schemas.microsoft.com/office/drawing/2014/main" id="{103CC644-4452-BC4D-AC9D-726A18972237}"/>
              </a:ext>
            </a:extLst>
          </p:cNvPr>
          <p:cNvSpPr>
            <a:spLocks noGrp="1"/>
          </p:cNvSpPr>
          <p:nvPr>
            <p:ph type="pic" sz="quarter" idx="10"/>
          </p:nvPr>
        </p:nvSpPr>
        <p:spPr>
          <a:xfrm>
            <a:off x="312617" y="974388"/>
            <a:ext cx="2880000" cy="5105981"/>
          </a:xfrm>
        </p:spPr>
        <p:txBody>
          <a:bodyPr/>
          <a:lstStyle/>
          <a:p>
            <a:pPr marL="171450" indent="-171450" algn="r" defTabSz="685800" rtl="1" eaLnBrk="1" latinLnBrk="0" hangingPunct="1">
              <a:lnSpc>
                <a:spcPct val="90000"/>
              </a:lnSpc>
              <a:spcBef>
                <a:spcPts val="750"/>
              </a:spcBef>
              <a:buFont typeface="Arial" panose="020B0604020202020204" pitchFamily="34" charset="0"/>
              <a:buChar char="•"/>
            </a:pPr>
            <a:endParaRPr lang="en-US"/>
          </a:p>
        </p:txBody>
      </p:sp>
      <p:sp>
        <p:nvSpPr>
          <p:cNvPr id="36" name="Picture Placeholder 25">
            <a:extLst>
              <a:ext uri="{FF2B5EF4-FFF2-40B4-BE49-F238E27FC236}">
                <a16:creationId xmlns:a16="http://schemas.microsoft.com/office/drawing/2014/main" id="{C69D1394-D27C-DB4C-8CF9-111DB596F927}"/>
              </a:ext>
            </a:extLst>
          </p:cNvPr>
          <p:cNvSpPr>
            <a:spLocks noGrp="1"/>
          </p:cNvSpPr>
          <p:nvPr>
            <p:ph type="pic" sz="quarter" idx="15"/>
          </p:nvPr>
        </p:nvSpPr>
        <p:spPr>
          <a:xfrm>
            <a:off x="3673232" y="950942"/>
            <a:ext cx="2880000" cy="5129427"/>
          </a:xfrm>
        </p:spPr>
        <p:txBody>
          <a:bodyPr/>
          <a:lstStyle/>
          <a:p>
            <a:pPr marL="171450" indent="-171450" algn="r" defTabSz="685800" rtl="1" eaLnBrk="1" latinLnBrk="0" hangingPunct="1">
              <a:lnSpc>
                <a:spcPct val="90000"/>
              </a:lnSpc>
              <a:spcBef>
                <a:spcPts val="750"/>
              </a:spcBef>
              <a:buFont typeface="Arial" panose="020B0604020202020204" pitchFamily="34" charset="0"/>
              <a:buChar char="•"/>
            </a:pPr>
            <a:endParaRPr lang="en-US"/>
          </a:p>
        </p:txBody>
      </p:sp>
      <p:pic>
        <p:nvPicPr>
          <p:cNvPr id="40" name="Picture 39">
            <a:extLst>
              <a:ext uri="{FF2B5EF4-FFF2-40B4-BE49-F238E27FC236}">
                <a16:creationId xmlns:a16="http://schemas.microsoft.com/office/drawing/2014/main" id="{4A5B7B5E-E3E8-E74F-B6CD-B4AA6B481E69}"/>
              </a:ext>
            </a:extLst>
          </p:cNvPr>
          <p:cNvPicPr>
            <a:picLocks noChangeAspect="1"/>
          </p:cNvPicPr>
          <p:nvPr userDrawn="1"/>
        </p:nvPicPr>
        <p:blipFill>
          <a:blip r:embed="rId2"/>
          <a:stretch>
            <a:fillRect/>
          </a:stretch>
        </p:blipFill>
        <p:spPr>
          <a:xfrm>
            <a:off x="312616" y="172655"/>
            <a:ext cx="797169" cy="621875"/>
          </a:xfrm>
          <a:prstGeom prst="rect">
            <a:avLst/>
          </a:prstGeom>
        </p:spPr>
      </p:pic>
      <p:sp>
        <p:nvSpPr>
          <p:cNvPr id="42" name="Text Placeholder 41">
            <a:extLst>
              <a:ext uri="{FF2B5EF4-FFF2-40B4-BE49-F238E27FC236}">
                <a16:creationId xmlns:a16="http://schemas.microsoft.com/office/drawing/2014/main" id="{7512240C-D7FF-9C46-AE24-DF9D2FF45027}"/>
              </a:ext>
            </a:extLst>
          </p:cNvPr>
          <p:cNvSpPr>
            <a:spLocks noGrp="1"/>
          </p:cNvSpPr>
          <p:nvPr>
            <p:ph type="body" sz="quarter" idx="18" hasCustomPrompt="1"/>
          </p:nvPr>
        </p:nvSpPr>
        <p:spPr>
          <a:xfrm>
            <a:off x="6791325" y="484188"/>
            <a:ext cx="2024063" cy="309562"/>
          </a:xfrm>
        </p:spPr>
        <p:txBody>
          <a:bodyPr>
            <a:noAutofit/>
          </a:bodyPr>
          <a:lstStyle>
            <a:lvl1pPr marL="0" indent="0" algn="r" rtl="1">
              <a:buNone/>
              <a:defRPr sz="2000"/>
            </a:lvl1pPr>
          </a:lstStyle>
          <a:p>
            <a:pPr lvl="0"/>
            <a:r>
              <a:rPr lang="he-IL" dirty="0"/>
              <a:t>כותרת ראשית</a:t>
            </a:r>
            <a:endParaRPr lang="en-US" dirty="0"/>
          </a:p>
        </p:txBody>
      </p:sp>
      <p:sp>
        <p:nvSpPr>
          <p:cNvPr id="43" name="Text Placeholder 41">
            <a:extLst>
              <a:ext uri="{FF2B5EF4-FFF2-40B4-BE49-F238E27FC236}">
                <a16:creationId xmlns:a16="http://schemas.microsoft.com/office/drawing/2014/main" id="{8633BD27-B62A-B745-A9DD-F0A8322A0BF9}"/>
              </a:ext>
            </a:extLst>
          </p:cNvPr>
          <p:cNvSpPr>
            <a:spLocks noGrp="1"/>
          </p:cNvSpPr>
          <p:nvPr>
            <p:ph type="body" sz="quarter" idx="19" hasCustomPrompt="1"/>
          </p:nvPr>
        </p:nvSpPr>
        <p:spPr>
          <a:xfrm>
            <a:off x="6799140" y="976557"/>
            <a:ext cx="2024063" cy="2892058"/>
          </a:xfrm>
        </p:spPr>
        <p:txBody>
          <a:bodyPr/>
          <a:lstStyle>
            <a:lvl1pPr marL="0" indent="0" algn="r" rtl="1">
              <a:buNone/>
              <a:defRPr sz="1800"/>
            </a:lvl1pPr>
          </a:lstStyle>
          <a:p>
            <a:pPr lvl="0"/>
            <a:r>
              <a:rPr lang="he-IL" dirty="0"/>
              <a:t>תוכן</a:t>
            </a:r>
            <a:endParaRPr lang="en-US" dirty="0"/>
          </a:p>
        </p:txBody>
      </p:sp>
      <p:sp>
        <p:nvSpPr>
          <p:cNvPr id="44" name="Text Placeholder 41">
            <a:extLst>
              <a:ext uri="{FF2B5EF4-FFF2-40B4-BE49-F238E27FC236}">
                <a16:creationId xmlns:a16="http://schemas.microsoft.com/office/drawing/2014/main" id="{C25C860E-41AB-E149-B38F-752594CC63BF}"/>
              </a:ext>
            </a:extLst>
          </p:cNvPr>
          <p:cNvSpPr>
            <a:spLocks noGrp="1"/>
          </p:cNvSpPr>
          <p:nvPr>
            <p:ph type="body" sz="quarter" idx="20" hasCustomPrompt="1"/>
          </p:nvPr>
        </p:nvSpPr>
        <p:spPr>
          <a:xfrm>
            <a:off x="4540494" y="492003"/>
            <a:ext cx="2024063" cy="309562"/>
          </a:xfrm>
        </p:spPr>
        <p:txBody>
          <a:bodyPr>
            <a:noAutofit/>
          </a:bodyPr>
          <a:lstStyle>
            <a:lvl1pPr marL="0" indent="0" algn="r" rtl="1">
              <a:buNone/>
              <a:defRPr sz="1800"/>
            </a:lvl1pPr>
          </a:lstStyle>
          <a:p>
            <a:pPr lvl="0"/>
            <a:r>
              <a:rPr lang="he-IL" dirty="0"/>
              <a:t>כותרת משנית</a:t>
            </a:r>
            <a:endParaRPr lang="en-US" dirty="0"/>
          </a:p>
        </p:txBody>
      </p:sp>
      <p:sp>
        <p:nvSpPr>
          <p:cNvPr id="45" name="Text Placeholder 41">
            <a:extLst>
              <a:ext uri="{FF2B5EF4-FFF2-40B4-BE49-F238E27FC236}">
                <a16:creationId xmlns:a16="http://schemas.microsoft.com/office/drawing/2014/main" id="{72FBD7C1-7AD5-C743-83F2-C08A74C5E424}"/>
              </a:ext>
            </a:extLst>
          </p:cNvPr>
          <p:cNvSpPr>
            <a:spLocks noGrp="1"/>
          </p:cNvSpPr>
          <p:nvPr>
            <p:ph type="body" sz="quarter" idx="21" hasCustomPrompt="1"/>
          </p:nvPr>
        </p:nvSpPr>
        <p:spPr>
          <a:xfrm>
            <a:off x="6775694" y="6408250"/>
            <a:ext cx="2024063" cy="309562"/>
          </a:xfrm>
        </p:spPr>
        <p:txBody>
          <a:bodyPr>
            <a:noAutofit/>
          </a:bodyPr>
          <a:lstStyle>
            <a:lvl1pPr marL="0" indent="0" algn="r" rtl="1">
              <a:buNone/>
              <a:defRPr sz="1200">
                <a:solidFill>
                  <a:srgbClr val="015740"/>
                </a:solidFill>
              </a:defRPr>
            </a:lvl1pPr>
          </a:lstStyle>
          <a:p>
            <a:pPr lvl="0"/>
            <a:r>
              <a:rPr lang="he-IL" dirty="0"/>
              <a:t>שם המצגת</a:t>
            </a:r>
            <a:endParaRPr lang="en-US" dirty="0"/>
          </a:p>
        </p:txBody>
      </p:sp>
      <p:sp>
        <p:nvSpPr>
          <p:cNvPr id="46" name="Text Placeholder 41">
            <a:extLst>
              <a:ext uri="{FF2B5EF4-FFF2-40B4-BE49-F238E27FC236}">
                <a16:creationId xmlns:a16="http://schemas.microsoft.com/office/drawing/2014/main" id="{28D0318A-D208-8E47-9F03-331C810155E8}"/>
              </a:ext>
            </a:extLst>
          </p:cNvPr>
          <p:cNvSpPr>
            <a:spLocks noGrp="1"/>
          </p:cNvSpPr>
          <p:nvPr>
            <p:ph type="body" sz="quarter" idx="22" hasCustomPrompt="1"/>
          </p:nvPr>
        </p:nvSpPr>
        <p:spPr>
          <a:xfrm>
            <a:off x="4548310" y="6423880"/>
            <a:ext cx="2024063" cy="309562"/>
          </a:xfrm>
        </p:spPr>
        <p:txBody>
          <a:bodyPr>
            <a:noAutofit/>
          </a:bodyPr>
          <a:lstStyle>
            <a:lvl1pPr marL="0" indent="0" algn="r" rtl="1">
              <a:buNone/>
              <a:defRPr sz="1200">
                <a:solidFill>
                  <a:srgbClr val="888889"/>
                </a:solidFill>
              </a:defRPr>
            </a:lvl1pPr>
          </a:lstStyle>
          <a:p>
            <a:pPr lvl="0"/>
            <a:r>
              <a:rPr lang="he-IL" dirty="0"/>
              <a:t>שם הפרק</a:t>
            </a:r>
            <a:endParaRPr lang="en-US" dirty="0"/>
          </a:p>
        </p:txBody>
      </p:sp>
    </p:spTree>
    <p:extLst>
      <p:ext uri="{BB962C8B-B14F-4D97-AF65-F5344CB8AC3E}">
        <p14:creationId xmlns:p14="http://schemas.microsoft.com/office/powerpoint/2010/main" val="28430618"/>
      </p:ext>
    </p:extLst>
  </p:cSld>
  <p:clrMapOvr>
    <a:overrideClrMapping bg1="lt1" tx1="dk1" bg2="lt2" tx2="dk2" accent1="accent1" accent2="accent2" accent3="accent3" accent4="accent4" accent5="accent5" accent6="accent6" hlink="hlink" folHlink="folHlink"/>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2תמונות אופקיות">
    <p:bg>
      <p:bgRef idx="1001">
        <a:schemeClr val="bg1"/>
      </p:bgRef>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11BF687E-56A6-C64F-9D08-0CFF5821F88B}"/>
              </a:ext>
            </a:extLst>
          </p:cNvPr>
          <p:cNvCxnSpPr/>
          <p:nvPr userDrawn="1"/>
        </p:nvCxnSpPr>
        <p:spPr>
          <a:xfrm flipH="1">
            <a:off x="6783754" y="867508"/>
            <a:ext cx="2024184" cy="0"/>
          </a:xfrm>
          <a:prstGeom prst="line">
            <a:avLst/>
          </a:prstGeom>
          <a:ln>
            <a:solidFill>
              <a:srgbClr val="01574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893DFFA2-19B3-B94A-B2BC-7FE8D9D40108}"/>
              </a:ext>
            </a:extLst>
          </p:cNvPr>
          <p:cNvCxnSpPr>
            <a:cxnSpLocks/>
          </p:cNvCxnSpPr>
          <p:nvPr userDrawn="1"/>
        </p:nvCxnSpPr>
        <p:spPr>
          <a:xfrm flipH="1">
            <a:off x="312616" y="875324"/>
            <a:ext cx="6260122" cy="0"/>
          </a:xfrm>
          <a:prstGeom prst="line">
            <a:avLst/>
          </a:prstGeom>
          <a:ln>
            <a:solidFill>
              <a:srgbClr val="01574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DEB6C68-B530-3743-9CCE-FAD9C645ED92}"/>
              </a:ext>
            </a:extLst>
          </p:cNvPr>
          <p:cNvCxnSpPr/>
          <p:nvPr userDrawn="1"/>
        </p:nvCxnSpPr>
        <p:spPr>
          <a:xfrm flipH="1">
            <a:off x="6791570" y="6353908"/>
            <a:ext cx="2024184" cy="0"/>
          </a:xfrm>
          <a:prstGeom prst="line">
            <a:avLst/>
          </a:prstGeom>
          <a:ln>
            <a:solidFill>
              <a:srgbClr val="01574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9A977B9-670D-5C48-A13D-D91983F0E32A}"/>
              </a:ext>
            </a:extLst>
          </p:cNvPr>
          <p:cNvCxnSpPr>
            <a:cxnSpLocks/>
          </p:cNvCxnSpPr>
          <p:nvPr userDrawn="1"/>
        </p:nvCxnSpPr>
        <p:spPr>
          <a:xfrm flipH="1">
            <a:off x="312616" y="6353908"/>
            <a:ext cx="6260122" cy="0"/>
          </a:xfrm>
          <a:prstGeom prst="line">
            <a:avLst/>
          </a:prstGeom>
          <a:ln>
            <a:solidFill>
              <a:srgbClr val="015740"/>
            </a:solidFill>
          </a:ln>
        </p:spPr>
        <p:style>
          <a:lnRef idx="1">
            <a:schemeClr val="accent1"/>
          </a:lnRef>
          <a:fillRef idx="0">
            <a:schemeClr val="accent1"/>
          </a:fillRef>
          <a:effectRef idx="0">
            <a:schemeClr val="accent1"/>
          </a:effectRef>
          <a:fontRef idx="minor">
            <a:schemeClr val="tx1"/>
          </a:fontRef>
        </p:style>
      </p:cxnSp>
      <p:sp>
        <p:nvSpPr>
          <p:cNvPr id="17" name="Slide Number Placeholder 5">
            <a:extLst>
              <a:ext uri="{FF2B5EF4-FFF2-40B4-BE49-F238E27FC236}">
                <a16:creationId xmlns:a16="http://schemas.microsoft.com/office/drawing/2014/main" id="{FF043C66-1877-FA4B-B615-AE0DA9B5D7C0}"/>
              </a:ext>
            </a:extLst>
          </p:cNvPr>
          <p:cNvSpPr txBox="1">
            <a:spLocks/>
          </p:cNvSpPr>
          <p:nvPr userDrawn="1"/>
        </p:nvSpPr>
        <p:spPr>
          <a:xfrm>
            <a:off x="221760" y="6338278"/>
            <a:ext cx="376115"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rtl="1"/>
            <a:fld id="{1A1518C2-62E5-F446-8E1A-0BEBFDA5EF4D}" type="slidenum">
              <a:rPr lang="en-US" smtClean="0">
                <a:solidFill>
                  <a:srgbClr val="015740"/>
                </a:solidFill>
              </a:rPr>
              <a:pPr algn="l" rtl="1"/>
              <a:t>‹#›</a:t>
            </a:fld>
            <a:endParaRPr lang="en-US" dirty="0">
              <a:solidFill>
                <a:srgbClr val="015740"/>
              </a:solidFill>
            </a:endParaRPr>
          </a:p>
        </p:txBody>
      </p:sp>
      <p:sp>
        <p:nvSpPr>
          <p:cNvPr id="26" name="Picture Placeholder 25">
            <a:extLst>
              <a:ext uri="{FF2B5EF4-FFF2-40B4-BE49-F238E27FC236}">
                <a16:creationId xmlns:a16="http://schemas.microsoft.com/office/drawing/2014/main" id="{103CC644-4452-BC4D-AC9D-726A18972237}"/>
              </a:ext>
            </a:extLst>
          </p:cNvPr>
          <p:cNvSpPr>
            <a:spLocks noGrp="1"/>
          </p:cNvSpPr>
          <p:nvPr>
            <p:ph type="pic" sz="quarter" idx="10"/>
          </p:nvPr>
        </p:nvSpPr>
        <p:spPr>
          <a:xfrm>
            <a:off x="312616" y="974389"/>
            <a:ext cx="6240615" cy="2261180"/>
          </a:xfrm>
        </p:spPr>
        <p:txBody>
          <a:bodyPr/>
          <a:lstStyle/>
          <a:p>
            <a:pPr marL="171450" indent="-171450" algn="r" defTabSz="685800" rtl="1" eaLnBrk="1" latinLnBrk="0" hangingPunct="1">
              <a:lnSpc>
                <a:spcPct val="90000"/>
              </a:lnSpc>
              <a:spcBef>
                <a:spcPts val="750"/>
              </a:spcBef>
              <a:buFont typeface="Arial" panose="020B0604020202020204" pitchFamily="34" charset="0"/>
              <a:buChar char="•"/>
            </a:pPr>
            <a:endParaRPr lang="en-US"/>
          </a:p>
        </p:txBody>
      </p:sp>
      <p:sp>
        <p:nvSpPr>
          <p:cNvPr id="36" name="Picture Placeholder 25">
            <a:extLst>
              <a:ext uri="{FF2B5EF4-FFF2-40B4-BE49-F238E27FC236}">
                <a16:creationId xmlns:a16="http://schemas.microsoft.com/office/drawing/2014/main" id="{C69D1394-D27C-DB4C-8CF9-111DB596F927}"/>
              </a:ext>
            </a:extLst>
          </p:cNvPr>
          <p:cNvSpPr>
            <a:spLocks noGrp="1"/>
          </p:cNvSpPr>
          <p:nvPr>
            <p:ph type="pic" sz="quarter" idx="15"/>
          </p:nvPr>
        </p:nvSpPr>
        <p:spPr>
          <a:xfrm>
            <a:off x="312616" y="3423138"/>
            <a:ext cx="6240616" cy="2657231"/>
          </a:xfrm>
        </p:spPr>
        <p:txBody>
          <a:bodyPr/>
          <a:lstStyle/>
          <a:p>
            <a:pPr marL="171450" indent="-171450" algn="r" defTabSz="685800" rtl="1" eaLnBrk="1" latinLnBrk="0" hangingPunct="1">
              <a:lnSpc>
                <a:spcPct val="90000"/>
              </a:lnSpc>
              <a:spcBef>
                <a:spcPts val="750"/>
              </a:spcBef>
              <a:buFont typeface="Arial" panose="020B0604020202020204" pitchFamily="34" charset="0"/>
              <a:buChar char="•"/>
            </a:pPr>
            <a:endParaRPr lang="en-US"/>
          </a:p>
        </p:txBody>
      </p:sp>
      <p:pic>
        <p:nvPicPr>
          <p:cNvPr id="40" name="Picture 39">
            <a:extLst>
              <a:ext uri="{FF2B5EF4-FFF2-40B4-BE49-F238E27FC236}">
                <a16:creationId xmlns:a16="http://schemas.microsoft.com/office/drawing/2014/main" id="{4A5B7B5E-E3E8-E74F-B6CD-B4AA6B481E69}"/>
              </a:ext>
            </a:extLst>
          </p:cNvPr>
          <p:cNvPicPr>
            <a:picLocks noChangeAspect="1"/>
          </p:cNvPicPr>
          <p:nvPr userDrawn="1"/>
        </p:nvPicPr>
        <p:blipFill>
          <a:blip r:embed="rId2"/>
          <a:stretch>
            <a:fillRect/>
          </a:stretch>
        </p:blipFill>
        <p:spPr>
          <a:xfrm>
            <a:off x="312616" y="172655"/>
            <a:ext cx="797169" cy="621875"/>
          </a:xfrm>
          <a:prstGeom prst="rect">
            <a:avLst/>
          </a:prstGeom>
        </p:spPr>
      </p:pic>
      <p:sp>
        <p:nvSpPr>
          <p:cNvPr id="42" name="Text Placeholder 41">
            <a:extLst>
              <a:ext uri="{FF2B5EF4-FFF2-40B4-BE49-F238E27FC236}">
                <a16:creationId xmlns:a16="http://schemas.microsoft.com/office/drawing/2014/main" id="{7512240C-D7FF-9C46-AE24-DF9D2FF45027}"/>
              </a:ext>
            </a:extLst>
          </p:cNvPr>
          <p:cNvSpPr>
            <a:spLocks noGrp="1"/>
          </p:cNvSpPr>
          <p:nvPr>
            <p:ph type="body" sz="quarter" idx="18" hasCustomPrompt="1"/>
          </p:nvPr>
        </p:nvSpPr>
        <p:spPr>
          <a:xfrm>
            <a:off x="6791325" y="484188"/>
            <a:ext cx="2024063" cy="309562"/>
          </a:xfrm>
        </p:spPr>
        <p:txBody>
          <a:bodyPr>
            <a:noAutofit/>
          </a:bodyPr>
          <a:lstStyle>
            <a:lvl1pPr marL="0" indent="0" algn="r" rtl="1">
              <a:buNone/>
              <a:defRPr sz="2000"/>
            </a:lvl1pPr>
          </a:lstStyle>
          <a:p>
            <a:pPr lvl="0"/>
            <a:r>
              <a:rPr lang="he-IL" dirty="0"/>
              <a:t>כותרת ראשית</a:t>
            </a:r>
            <a:endParaRPr lang="en-US" dirty="0"/>
          </a:p>
        </p:txBody>
      </p:sp>
      <p:sp>
        <p:nvSpPr>
          <p:cNvPr id="43" name="Text Placeholder 41">
            <a:extLst>
              <a:ext uri="{FF2B5EF4-FFF2-40B4-BE49-F238E27FC236}">
                <a16:creationId xmlns:a16="http://schemas.microsoft.com/office/drawing/2014/main" id="{8633BD27-B62A-B745-A9DD-F0A8322A0BF9}"/>
              </a:ext>
            </a:extLst>
          </p:cNvPr>
          <p:cNvSpPr>
            <a:spLocks noGrp="1"/>
          </p:cNvSpPr>
          <p:nvPr>
            <p:ph type="body" sz="quarter" idx="19" hasCustomPrompt="1"/>
          </p:nvPr>
        </p:nvSpPr>
        <p:spPr>
          <a:xfrm>
            <a:off x="6799140" y="976557"/>
            <a:ext cx="2024063" cy="2892058"/>
          </a:xfrm>
        </p:spPr>
        <p:txBody>
          <a:bodyPr/>
          <a:lstStyle>
            <a:lvl1pPr marL="0" indent="0" algn="r" rtl="1">
              <a:buNone/>
              <a:defRPr sz="1800"/>
            </a:lvl1pPr>
          </a:lstStyle>
          <a:p>
            <a:pPr lvl="0"/>
            <a:r>
              <a:rPr lang="he-IL" dirty="0"/>
              <a:t>תוכן</a:t>
            </a:r>
            <a:endParaRPr lang="en-US" dirty="0"/>
          </a:p>
        </p:txBody>
      </p:sp>
      <p:sp>
        <p:nvSpPr>
          <p:cNvPr id="44" name="Text Placeholder 41">
            <a:extLst>
              <a:ext uri="{FF2B5EF4-FFF2-40B4-BE49-F238E27FC236}">
                <a16:creationId xmlns:a16="http://schemas.microsoft.com/office/drawing/2014/main" id="{C25C860E-41AB-E149-B38F-752594CC63BF}"/>
              </a:ext>
            </a:extLst>
          </p:cNvPr>
          <p:cNvSpPr>
            <a:spLocks noGrp="1"/>
          </p:cNvSpPr>
          <p:nvPr>
            <p:ph type="body" sz="quarter" idx="20" hasCustomPrompt="1"/>
          </p:nvPr>
        </p:nvSpPr>
        <p:spPr>
          <a:xfrm>
            <a:off x="4540494" y="492003"/>
            <a:ext cx="2024063" cy="309562"/>
          </a:xfrm>
        </p:spPr>
        <p:txBody>
          <a:bodyPr>
            <a:noAutofit/>
          </a:bodyPr>
          <a:lstStyle>
            <a:lvl1pPr marL="0" indent="0" algn="r" rtl="1">
              <a:buNone/>
              <a:defRPr sz="1800"/>
            </a:lvl1pPr>
          </a:lstStyle>
          <a:p>
            <a:pPr lvl="0"/>
            <a:r>
              <a:rPr lang="he-IL" dirty="0"/>
              <a:t>כותרת משנית</a:t>
            </a:r>
            <a:endParaRPr lang="en-US" dirty="0"/>
          </a:p>
        </p:txBody>
      </p:sp>
      <p:sp>
        <p:nvSpPr>
          <p:cNvPr id="45" name="Text Placeholder 41">
            <a:extLst>
              <a:ext uri="{FF2B5EF4-FFF2-40B4-BE49-F238E27FC236}">
                <a16:creationId xmlns:a16="http://schemas.microsoft.com/office/drawing/2014/main" id="{72FBD7C1-7AD5-C743-83F2-C08A74C5E424}"/>
              </a:ext>
            </a:extLst>
          </p:cNvPr>
          <p:cNvSpPr>
            <a:spLocks noGrp="1"/>
          </p:cNvSpPr>
          <p:nvPr>
            <p:ph type="body" sz="quarter" idx="21" hasCustomPrompt="1"/>
          </p:nvPr>
        </p:nvSpPr>
        <p:spPr>
          <a:xfrm>
            <a:off x="6775694" y="6408250"/>
            <a:ext cx="2024063" cy="309562"/>
          </a:xfrm>
        </p:spPr>
        <p:txBody>
          <a:bodyPr>
            <a:noAutofit/>
          </a:bodyPr>
          <a:lstStyle>
            <a:lvl1pPr marL="0" indent="0" algn="r" rtl="1">
              <a:buNone/>
              <a:defRPr sz="1200">
                <a:solidFill>
                  <a:srgbClr val="015740"/>
                </a:solidFill>
              </a:defRPr>
            </a:lvl1pPr>
          </a:lstStyle>
          <a:p>
            <a:pPr lvl="0"/>
            <a:r>
              <a:rPr lang="he-IL" dirty="0"/>
              <a:t>שם המצגת</a:t>
            </a:r>
            <a:endParaRPr lang="en-US" dirty="0"/>
          </a:p>
        </p:txBody>
      </p:sp>
      <p:sp>
        <p:nvSpPr>
          <p:cNvPr id="46" name="Text Placeholder 41">
            <a:extLst>
              <a:ext uri="{FF2B5EF4-FFF2-40B4-BE49-F238E27FC236}">
                <a16:creationId xmlns:a16="http://schemas.microsoft.com/office/drawing/2014/main" id="{28D0318A-D208-8E47-9F03-331C810155E8}"/>
              </a:ext>
            </a:extLst>
          </p:cNvPr>
          <p:cNvSpPr>
            <a:spLocks noGrp="1"/>
          </p:cNvSpPr>
          <p:nvPr>
            <p:ph type="body" sz="quarter" idx="22" hasCustomPrompt="1"/>
          </p:nvPr>
        </p:nvSpPr>
        <p:spPr>
          <a:xfrm>
            <a:off x="4548310" y="6423880"/>
            <a:ext cx="2024063" cy="309562"/>
          </a:xfrm>
        </p:spPr>
        <p:txBody>
          <a:bodyPr>
            <a:noAutofit/>
          </a:bodyPr>
          <a:lstStyle>
            <a:lvl1pPr marL="0" indent="0" algn="r" rtl="1">
              <a:buNone/>
              <a:defRPr sz="1200">
                <a:solidFill>
                  <a:srgbClr val="888889"/>
                </a:solidFill>
              </a:defRPr>
            </a:lvl1pPr>
          </a:lstStyle>
          <a:p>
            <a:pPr lvl="0"/>
            <a:r>
              <a:rPr lang="he-IL" dirty="0"/>
              <a:t>שם הפרק</a:t>
            </a:r>
            <a:endParaRPr lang="en-US" dirty="0"/>
          </a:p>
        </p:txBody>
      </p:sp>
    </p:spTree>
    <p:extLst>
      <p:ext uri="{BB962C8B-B14F-4D97-AF65-F5344CB8AC3E}">
        <p14:creationId xmlns:p14="http://schemas.microsoft.com/office/powerpoint/2010/main" val="1306551047"/>
      </p:ext>
    </p:extLst>
  </p:cSld>
  <p:clrMapOvr>
    <a:overrideClrMapping bg1="lt1" tx1="dk1" bg2="lt2" tx2="dk2" accent1="accent1" accent2="accent2" accent3="accent3" accent4="accent4" accent5="accent5" accent6="accent6" hlink="hlink" folHlink="folHlink"/>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תמונהאחת">
    <p:bg>
      <p:bgRef idx="1001">
        <a:schemeClr val="bg1"/>
      </p:bgRef>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11BF687E-56A6-C64F-9D08-0CFF5821F88B}"/>
              </a:ext>
            </a:extLst>
          </p:cNvPr>
          <p:cNvCxnSpPr/>
          <p:nvPr userDrawn="1"/>
        </p:nvCxnSpPr>
        <p:spPr>
          <a:xfrm flipH="1">
            <a:off x="6783754" y="867508"/>
            <a:ext cx="2024184" cy="0"/>
          </a:xfrm>
          <a:prstGeom prst="line">
            <a:avLst/>
          </a:prstGeom>
          <a:ln>
            <a:solidFill>
              <a:srgbClr val="01574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893DFFA2-19B3-B94A-B2BC-7FE8D9D40108}"/>
              </a:ext>
            </a:extLst>
          </p:cNvPr>
          <p:cNvCxnSpPr>
            <a:cxnSpLocks/>
          </p:cNvCxnSpPr>
          <p:nvPr userDrawn="1"/>
        </p:nvCxnSpPr>
        <p:spPr>
          <a:xfrm flipH="1">
            <a:off x="312616" y="875324"/>
            <a:ext cx="6260122" cy="0"/>
          </a:xfrm>
          <a:prstGeom prst="line">
            <a:avLst/>
          </a:prstGeom>
          <a:ln>
            <a:solidFill>
              <a:srgbClr val="01574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DEB6C68-B530-3743-9CCE-FAD9C645ED92}"/>
              </a:ext>
            </a:extLst>
          </p:cNvPr>
          <p:cNvCxnSpPr/>
          <p:nvPr userDrawn="1"/>
        </p:nvCxnSpPr>
        <p:spPr>
          <a:xfrm flipH="1">
            <a:off x="6791570" y="6353908"/>
            <a:ext cx="2024184" cy="0"/>
          </a:xfrm>
          <a:prstGeom prst="line">
            <a:avLst/>
          </a:prstGeom>
          <a:ln>
            <a:solidFill>
              <a:srgbClr val="01574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9A977B9-670D-5C48-A13D-D91983F0E32A}"/>
              </a:ext>
            </a:extLst>
          </p:cNvPr>
          <p:cNvCxnSpPr>
            <a:cxnSpLocks/>
          </p:cNvCxnSpPr>
          <p:nvPr userDrawn="1"/>
        </p:nvCxnSpPr>
        <p:spPr>
          <a:xfrm flipH="1">
            <a:off x="312616" y="6353908"/>
            <a:ext cx="6260122" cy="0"/>
          </a:xfrm>
          <a:prstGeom prst="line">
            <a:avLst/>
          </a:prstGeom>
          <a:ln>
            <a:solidFill>
              <a:srgbClr val="015740"/>
            </a:solidFill>
          </a:ln>
        </p:spPr>
        <p:style>
          <a:lnRef idx="1">
            <a:schemeClr val="accent1"/>
          </a:lnRef>
          <a:fillRef idx="0">
            <a:schemeClr val="accent1"/>
          </a:fillRef>
          <a:effectRef idx="0">
            <a:schemeClr val="accent1"/>
          </a:effectRef>
          <a:fontRef idx="minor">
            <a:schemeClr val="tx1"/>
          </a:fontRef>
        </p:style>
      </p:cxnSp>
      <p:sp>
        <p:nvSpPr>
          <p:cNvPr id="17" name="Slide Number Placeholder 5">
            <a:extLst>
              <a:ext uri="{FF2B5EF4-FFF2-40B4-BE49-F238E27FC236}">
                <a16:creationId xmlns:a16="http://schemas.microsoft.com/office/drawing/2014/main" id="{FF043C66-1877-FA4B-B615-AE0DA9B5D7C0}"/>
              </a:ext>
            </a:extLst>
          </p:cNvPr>
          <p:cNvSpPr txBox="1">
            <a:spLocks/>
          </p:cNvSpPr>
          <p:nvPr userDrawn="1"/>
        </p:nvSpPr>
        <p:spPr>
          <a:xfrm>
            <a:off x="221760" y="6338278"/>
            <a:ext cx="376115"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rtl="1"/>
            <a:fld id="{1A1518C2-62E5-F446-8E1A-0BEBFDA5EF4D}" type="slidenum">
              <a:rPr lang="en-US" smtClean="0">
                <a:solidFill>
                  <a:srgbClr val="015740"/>
                </a:solidFill>
              </a:rPr>
              <a:pPr algn="l" rtl="1"/>
              <a:t>‹#›</a:t>
            </a:fld>
            <a:endParaRPr lang="en-US" dirty="0">
              <a:solidFill>
                <a:srgbClr val="015740"/>
              </a:solidFill>
            </a:endParaRPr>
          </a:p>
        </p:txBody>
      </p:sp>
      <p:sp>
        <p:nvSpPr>
          <p:cNvPr id="26" name="Picture Placeholder 25">
            <a:extLst>
              <a:ext uri="{FF2B5EF4-FFF2-40B4-BE49-F238E27FC236}">
                <a16:creationId xmlns:a16="http://schemas.microsoft.com/office/drawing/2014/main" id="{103CC644-4452-BC4D-AC9D-726A18972237}"/>
              </a:ext>
            </a:extLst>
          </p:cNvPr>
          <p:cNvSpPr>
            <a:spLocks noGrp="1"/>
          </p:cNvSpPr>
          <p:nvPr>
            <p:ph type="pic" sz="quarter" idx="10"/>
          </p:nvPr>
        </p:nvSpPr>
        <p:spPr>
          <a:xfrm>
            <a:off x="312616" y="974389"/>
            <a:ext cx="6240615" cy="5283094"/>
          </a:xfrm>
        </p:spPr>
        <p:txBody>
          <a:bodyPr/>
          <a:lstStyle/>
          <a:p>
            <a:pPr marL="171450" indent="-171450" algn="r" defTabSz="685800" rtl="1" eaLnBrk="1" latinLnBrk="0" hangingPunct="1">
              <a:lnSpc>
                <a:spcPct val="90000"/>
              </a:lnSpc>
              <a:spcBef>
                <a:spcPts val="750"/>
              </a:spcBef>
              <a:buFont typeface="Arial" panose="020B0604020202020204" pitchFamily="34" charset="0"/>
              <a:buChar char="•"/>
            </a:pPr>
            <a:endParaRPr lang="en-US"/>
          </a:p>
        </p:txBody>
      </p:sp>
      <p:pic>
        <p:nvPicPr>
          <p:cNvPr id="40" name="Picture 39">
            <a:extLst>
              <a:ext uri="{FF2B5EF4-FFF2-40B4-BE49-F238E27FC236}">
                <a16:creationId xmlns:a16="http://schemas.microsoft.com/office/drawing/2014/main" id="{4A5B7B5E-E3E8-E74F-B6CD-B4AA6B481E69}"/>
              </a:ext>
            </a:extLst>
          </p:cNvPr>
          <p:cNvPicPr>
            <a:picLocks noChangeAspect="1"/>
          </p:cNvPicPr>
          <p:nvPr userDrawn="1"/>
        </p:nvPicPr>
        <p:blipFill>
          <a:blip r:embed="rId2"/>
          <a:stretch>
            <a:fillRect/>
          </a:stretch>
        </p:blipFill>
        <p:spPr>
          <a:xfrm>
            <a:off x="312616" y="172655"/>
            <a:ext cx="797169" cy="621875"/>
          </a:xfrm>
          <a:prstGeom prst="rect">
            <a:avLst/>
          </a:prstGeom>
        </p:spPr>
      </p:pic>
      <p:sp>
        <p:nvSpPr>
          <p:cNvPr id="42" name="Text Placeholder 41">
            <a:extLst>
              <a:ext uri="{FF2B5EF4-FFF2-40B4-BE49-F238E27FC236}">
                <a16:creationId xmlns:a16="http://schemas.microsoft.com/office/drawing/2014/main" id="{7512240C-D7FF-9C46-AE24-DF9D2FF45027}"/>
              </a:ext>
            </a:extLst>
          </p:cNvPr>
          <p:cNvSpPr>
            <a:spLocks noGrp="1"/>
          </p:cNvSpPr>
          <p:nvPr>
            <p:ph type="body" sz="quarter" idx="18" hasCustomPrompt="1"/>
          </p:nvPr>
        </p:nvSpPr>
        <p:spPr>
          <a:xfrm>
            <a:off x="6791325" y="484188"/>
            <a:ext cx="2024063" cy="309562"/>
          </a:xfrm>
        </p:spPr>
        <p:txBody>
          <a:bodyPr>
            <a:noAutofit/>
          </a:bodyPr>
          <a:lstStyle>
            <a:lvl1pPr marL="0" indent="0" algn="r" rtl="1">
              <a:buNone/>
              <a:defRPr sz="2000"/>
            </a:lvl1pPr>
          </a:lstStyle>
          <a:p>
            <a:pPr lvl="0"/>
            <a:r>
              <a:rPr lang="he-IL" dirty="0"/>
              <a:t>כותרת ראשית</a:t>
            </a:r>
            <a:endParaRPr lang="en-US" dirty="0"/>
          </a:p>
        </p:txBody>
      </p:sp>
      <p:sp>
        <p:nvSpPr>
          <p:cNvPr id="43" name="Text Placeholder 41">
            <a:extLst>
              <a:ext uri="{FF2B5EF4-FFF2-40B4-BE49-F238E27FC236}">
                <a16:creationId xmlns:a16="http://schemas.microsoft.com/office/drawing/2014/main" id="{8633BD27-B62A-B745-A9DD-F0A8322A0BF9}"/>
              </a:ext>
            </a:extLst>
          </p:cNvPr>
          <p:cNvSpPr>
            <a:spLocks noGrp="1"/>
          </p:cNvSpPr>
          <p:nvPr>
            <p:ph type="body" sz="quarter" idx="19" hasCustomPrompt="1"/>
          </p:nvPr>
        </p:nvSpPr>
        <p:spPr>
          <a:xfrm>
            <a:off x="6799140" y="976557"/>
            <a:ext cx="2024063" cy="2892058"/>
          </a:xfrm>
        </p:spPr>
        <p:txBody>
          <a:bodyPr/>
          <a:lstStyle>
            <a:lvl1pPr marL="0" indent="0" algn="r" rtl="1">
              <a:buNone/>
              <a:defRPr sz="1800"/>
            </a:lvl1pPr>
          </a:lstStyle>
          <a:p>
            <a:pPr lvl="0"/>
            <a:r>
              <a:rPr lang="he-IL" dirty="0"/>
              <a:t>תוכן</a:t>
            </a:r>
            <a:endParaRPr lang="en-US" dirty="0"/>
          </a:p>
        </p:txBody>
      </p:sp>
      <p:sp>
        <p:nvSpPr>
          <p:cNvPr id="44" name="Text Placeholder 41">
            <a:extLst>
              <a:ext uri="{FF2B5EF4-FFF2-40B4-BE49-F238E27FC236}">
                <a16:creationId xmlns:a16="http://schemas.microsoft.com/office/drawing/2014/main" id="{C25C860E-41AB-E149-B38F-752594CC63BF}"/>
              </a:ext>
            </a:extLst>
          </p:cNvPr>
          <p:cNvSpPr>
            <a:spLocks noGrp="1"/>
          </p:cNvSpPr>
          <p:nvPr>
            <p:ph type="body" sz="quarter" idx="20" hasCustomPrompt="1"/>
          </p:nvPr>
        </p:nvSpPr>
        <p:spPr>
          <a:xfrm>
            <a:off x="4540494" y="492003"/>
            <a:ext cx="2024063" cy="309562"/>
          </a:xfrm>
        </p:spPr>
        <p:txBody>
          <a:bodyPr>
            <a:noAutofit/>
          </a:bodyPr>
          <a:lstStyle>
            <a:lvl1pPr marL="0" indent="0" algn="r" rtl="1">
              <a:buNone/>
              <a:defRPr sz="1800"/>
            </a:lvl1pPr>
          </a:lstStyle>
          <a:p>
            <a:pPr lvl="0"/>
            <a:r>
              <a:rPr lang="he-IL" dirty="0"/>
              <a:t>כותרת משנית</a:t>
            </a:r>
            <a:endParaRPr lang="en-US" dirty="0"/>
          </a:p>
        </p:txBody>
      </p:sp>
      <p:sp>
        <p:nvSpPr>
          <p:cNvPr id="45" name="Text Placeholder 41">
            <a:extLst>
              <a:ext uri="{FF2B5EF4-FFF2-40B4-BE49-F238E27FC236}">
                <a16:creationId xmlns:a16="http://schemas.microsoft.com/office/drawing/2014/main" id="{72FBD7C1-7AD5-C743-83F2-C08A74C5E424}"/>
              </a:ext>
            </a:extLst>
          </p:cNvPr>
          <p:cNvSpPr>
            <a:spLocks noGrp="1"/>
          </p:cNvSpPr>
          <p:nvPr>
            <p:ph type="body" sz="quarter" idx="21" hasCustomPrompt="1"/>
          </p:nvPr>
        </p:nvSpPr>
        <p:spPr>
          <a:xfrm>
            <a:off x="6775694" y="6408250"/>
            <a:ext cx="2024063" cy="309562"/>
          </a:xfrm>
        </p:spPr>
        <p:txBody>
          <a:bodyPr>
            <a:noAutofit/>
          </a:bodyPr>
          <a:lstStyle>
            <a:lvl1pPr marL="0" indent="0" algn="r" rtl="1">
              <a:buNone/>
              <a:defRPr sz="1200">
                <a:solidFill>
                  <a:srgbClr val="015740"/>
                </a:solidFill>
              </a:defRPr>
            </a:lvl1pPr>
          </a:lstStyle>
          <a:p>
            <a:pPr lvl="0"/>
            <a:r>
              <a:rPr lang="he-IL" dirty="0"/>
              <a:t>שם המצגת</a:t>
            </a:r>
            <a:endParaRPr lang="en-US" dirty="0"/>
          </a:p>
        </p:txBody>
      </p:sp>
      <p:sp>
        <p:nvSpPr>
          <p:cNvPr id="46" name="Text Placeholder 41">
            <a:extLst>
              <a:ext uri="{FF2B5EF4-FFF2-40B4-BE49-F238E27FC236}">
                <a16:creationId xmlns:a16="http://schemas.microsoft.com/office/drawing/2014/main" id="{28D0318A-D208-8E47-9F03-331C810155E8}"/>
              </a:ext>
            </a:extLst>
          </p:cNvPr>
          <p:cNvSpPr>
            <a:spLocks noGrp="1"/>
          </p:cNvSpPr>
          <p:nvPr>
            <p:ph type="body" sz="quarter" idx="22" hasCustomPrompt="1"/>
          </p:nvPr>
        </p:nvSpPr>
        <p:spPr>
          <a:xfrm>
            <a:off x="4548310" y="6423880"/>
            <a:ext cx="2024063" cy="309562"/>
          </a:xfrm>
        </p:spPr>
        <p:txBody>
          <a:bodyPr>
            <a:noAutofit/>
          </a:bodyPr>
          <a:lstStyle>
            <a:lvl1pPr marL="0" indent="0" algn="r" rtl="1">
              <a:buNone/>
              <a:defRPr sz="1200">
                <a:solidFill>
                  <a:srgbClr val="888889"/>
                </a:solidFill>
              </a:defRPr>
            </a:lvl1pPr>
          </a:lstStyle>
          <a:p>
            <a:pPr lvl="0"/>
            <a:r>
              <a:rPr lang="he-IL" dirty="0"/>
              <a:t>שם הפרק</a:t>
            </a:r>
            <a:endParaRPr lang="en-US" dirty="0"/>
          </a:p>
        </p:txBody>
      </p:sp>
    </p:spTree>
    <p:extLst>
      <p:ext uri="{BB962C8B-B14F-4D97-AF65-F5344CB8AC3E}">
        <p14:creationId xmlns:p14="http://schemas.microsoft.com/office/powerpoint/2010/main" val="83745656"/>
      </p:ext>
    </p:extLst>
  </p:cSld>
  <p:clrMapOvr>
    <a:overrideClrMapping bg1="lt1" tx1="dk1" bg2="lt2" tx2="dk2" accent1="accent1" accent2="accent2" accent3="accent3" accent4="accent4" accent5="accent5" accent6="accent6" hlink="hlink" folHlink="folHlink"/>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טקסטבבולטים">
    <p:bg>
      <p:bgRef idx="1001">
        <a:schemeClr val="bg1"/>
      </p:bgRef>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11BF687E-56A6-C64F-9D08-0CFF5821F88B}"/>
              </a:ext>
            </a:extLst>
          </p:cNvPr>
          <p:cNvCxnSpPr/>
          <p:nvPr userDrawn="1"/>
        </p:nvCxnSpPr>
        <p:spPr>
          <a:xfrm flipH="1">
            <a:off x="6783754" y="867508"/>
            <a:ext cx="2024184" cy="0"/>
          </a:xfrm>
          <a:prstGeom prst="line">
            <a:avLst/>
          </a:prstGeom>
          <a:ln>
            <a:solidFill>
              <a:srgbClr val="01574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893DFFA2-19B3-B94A-B2BC-7FE8D9D40108}"/>
              </a:ext>
            </a:extLst>
          </p:cNvPr>
          <p:cNvCxnSpPr>
            <a:cxnSpLocks/>
          </p:cNvCxnSpPr>
          <p:nvPr userDrawn="1"/>
        </p:nvCxnSpPr>
        <p:spPr>
          <a:xfrm flipH="1">
            <a:off x="312616" y="875324"/>
            <a:ext cx="6260122" cy="0"/>
          </a:xfrm>
          <a:prstGeom prst="line">
            <a:avLst/>
          </a:prstGeom>
          <a:ln>
            <a:solidFill>
              <a:srgbClr val="01574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DEB6C68-B530-3743-9CCE-FAD9C645ED92}"/>
              </a:ext>
            </a:extLst>
          </p:cNvPr>
          <p:cNvCxnSpPr/>
          <p:nvPr userDrawn="1"/>
        </p:nvCxnSpPr>
        <p:spPr>
          <a:xfrm flipH="1">
            <a:off x="6791570" y="6353908"/>
            <a:ext cx="2024184" cy="0"/>
          </a:xfrm>
          <a:prstGeom prst="line">
            <a:avLst/>
          </a:prstGeom>
          <a:ln>
            <a:solidFill>
              <a:srgbClr val="01574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9A977B9-670D-5C48-A13D-D91983F0E32A}"/>
              </a:ext>
            </a:extLst>
          </p:cNvPr>
          <p:cNvCxnSpPr>
            <a:cxnSpLocks/>
          </p:cNvCxnSpPr>
          <p:nvPr userDrawn="1"/>
        </p:nvCxnSpPr>
        <p:spPr>
          <a:xfrm flipH="1">
            <a:off x="312616" y="6353908"/>
            <a:ext cx="6260122" cy="0"/>
          </a:xfrm>
          <a:prstGeom prst="line">
            <a:avLst/>
          </a:prstGeom>
          <a:ln>
            <a:solidFill>
              <a:srgbClr val="015740"/>
            </a:solidFill>
          </a:ln>
        </p:spPr>
        <p:style>
          <a:lnRef idx="1">
            <a:schemeClr val="accent1"/>
          </a:lnRef>
          <a:fillRef idx="0">
            <a:schemeClr val="accent1"/>
          </a:fillRef>
          <a:effectRef idx="0">
            <a:schemeClr val="accent1"/>
          </a:effectRef>
          <a:fontRef idx="minor">
            <a:schemeClr val="tx1"/>
          </a:fontRef>
        </p:style>
      </p:cxnSp>
      <p:sp>
        <p:nvSpPr>
          <p:cNvPr id="17" name="Slide Number Placeholder 5">
            <a:extLst>
              <a:ext uri="{FF2B5EF4-FFF2-40B4-BE49-F238E27FC236}">
                <a16:creationId xmlns:a16="http://schemas.microsoft.com/office/drawing/2014/main" id="{FF043C66-1877-FA4B-B615-AE0DA9B5D7C0}"/>
              </a:ext>
            </a:extLst>
          </p:cNvPr>
          <p:cNvSpPr txBox="1">
            <a:spLocks/>
          </p:cNvSpPr>
          <p:nvPr userDrawn="1"/>
        </p:nvSpPr>
        <p:spPr>
          <a:xfrm>
            <a:off x="221760" y="6338278"/>
            <a:ext cx="376115"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rtl="1"/>
            <a:fld id="{1A1518C2-62E5-F446-8E1A-0BEBFDA5EF4D}" type="slidenum">
              <a:rPr lang="en-US" smtClean="0">
                <a:solidFill>
                  <a:srgbClr val="015740"/>
                </a:solidFill>
              </a:rPr>
              <a:pPr algn="l" rtl="1"/>
              <a:t>‹#›</a:t>
            </a:fld>
            <a:endParaRPr lang="en-US" dirty="0">
              <a:solidFill>
                <a:srgbClr val="015740"/>
              </a:solidFill>
            </a:endParaRPr>
          </a:p>
        </p:txBody>
      </p:sp>
      <p:pic>
        <p:nvPicPr>
          <p:cNvPr id="40" name="Picture 39">
            <a:extLst>
              <a:ext uri="{FF2B5EF4-FFF2-40B4-BE49-F238E27FC236}">
                <a16:creationId xmlns:a16="http://schemas.microsoft.com/office/drawing/2014/main" id="{4A5B7B5E-E3E8-E74F-B6CD-B4AA6B481E69}"/>
              </a:ext>
            </a:extLst>
          </p:cNvPr>
          <p:cNvPicPr>
            <a:picLocks noChangeAspect="1"/>
          </p:cNvPicPr>
          <p:nvPr userDrawn="1"/>
        </p:nvPicPr>
        <p:blipFill>
          <a:blip r:embed="rId2"/>
          <a:stretch>
            <a:fillRect/>
          </a:stretch>
        </p:blipFill>
        <p:spPr>
          <a:xfrm>
            <a:off x="312616" y="172655"/>
            <a:ext cx="797169" cy="621875"/>
          </a:xfrm>
          <a:prstGeom prst="rect">
            <a:avLst/>
          </a:prstGeom>
        </p:spPr>
      </p:pic>
      <p:sp>
        <p:nvSpPr>
          <p:cNvPr id="42" name="Text Placeholder 41">
            <a:extLst>
              <a:ext uri="{FF2B5EF4-FFF2-40B4-BE49-F238E27FC236}">
                <a16:creationId xmlns:a16="http://schemas.microsoft.com/office/drawing/2014/main" id="{7512240C-D7FF-9C46-AE24-DF9D2FF45027}"/>
              </a:ext>
            </a:extLst>
          </p:cNvPr>
          <p:cNvSpPr>
            <a:spLocks noGrp="1"/>
          </p:cNvSpPr>
          <p:nvPr>
            <p:ph type="body" sz="quarter" idx="18" hasCustomPrompt="1"/>
          </p:nvPr>
        </p:nvSpPr>
        <p:spPr>
          <a:xfrm>
            <a:off x="6791325" y="484188"/>
            <a:ext cx="2024063" cy="309562"/>
          </a:xfrm>
        </p:spPr>
        <p:txBody>
          <a:bodyPr>
            <a:noAutofit/>
          </a:bodyPr>
          <a:lstStyle>
            <a:lvl1pPr marL="0" indent="0" algn="r" rtl="1">
              <a:buNone/>
              <a:defRPr sz="2000"/>
            </a:lvl1pPr>
          </a:lstStyle>
          <a:p>
            <a:pPr lvl="0"/>
            <a:r>
              <a:rPr lang="he-IL" dirty="0"/>
              <a:t>כותרת ראשית</a:t>
            </a:r>
            <a:endParaRPr lang="en-US" dirty="0"/>
          </a:p>
        </p:txBody>
      </p:sp>
      <p:sp>
        <p:nvSpPr>
          <p:cNvPr id="43" name="Text Placeholder 41">
            <a:extLst>
              <a:ext uri="{FF2B5EF4-FFF2-40B4-BE49-F238E27FC236}">
                <a16:creationId xmlns:a16="http://schemas.microsoft.com/office/drawing/2014/main" id="{8633BD27-B62A-B745-A9DD-F0A8322A0BF9}"/>
              </a:ext>
            </a:extLst>
          </p:cNvPr>
          <p:cNvSpPr>
            <a:spLocks noGrp="1"/>
          </p:cNvSpPr>
          <p:nvPr>
            <p:ph type="body" sz="quarter" idx="19" hasCustomPrompt="1"/>
          </p:nvPr>
        </p:nvSpPr>
        <p:spPr>
          <a:xfrm>
            <a:off x="6799140" y="976557"/>
            <a:ext cx="2024063" cy="2892058"/>
          </a:xfrm>
        </p:spPr>
        <p:txBody>
          <a:bodyPr/>
          <a:lstStyle>
            <a:lvl1pPr marL="0" indent="0" algn="r" rtl="1">
              <a:buNone/>
              <a:defRPr sz="1800"/>
            </a:lvl1pPr>
          </a:lstStyle>
          <a:p>
            <a:pPr lvl="0"/>
            <a:r>
              <a:rPr lang="he-IL" dirty="0"/>
              <a:t>תוכן</a:t>
            </a:r>
            <a:endParaRPr lang="en-US" dirty="0"/>
          </a:p>
        </p:txBody>
      </p:sp>
      <p:sp>
        <p:nvSpPr>
          <p:cNvPr id="44" name="Text Placeholder 41">
            <a:extLst>
              <a:ext uri="{FF2B5EF4-FFF2-40B4-BE49-F238E27FC236}">
                <a16:creationId xmlns:a16="http://schemas.microsoft.com/office/drawing/2014/main" id="{C25C860E-41AB-E149-B38F-752594CC63BF}"/>
              </a:ext>
            </a:extLst>
          </p:cNvPr>
          <p:cNvSpPr>
            <a:spLocks noGrp="1"/>
          </p:cNvSpPr>
          <p:nvPr>
            <p:ph type="body" sz="quarter" idx="20" hasCustomPrompt="1"/>
          </p:nvPr>
        </p:nvSpPr>
        <p:spPr>
          <a:xfrm>
            <a:off x="4540494" y="492003"/>
            <a:ext cx="2024063" cy="309562"/>
          </a:xfrm>
        </p:spPr>
        <p:txBody>
          <a:bodyPr>
            <a:noAutofit/>
          </a:bodyPr>
          <a:lstStyle>
            <a:lvl1pPr marL="0" indent="0" algn="r" rtl="1">
              <a:buNone/>
              <a:defRPr sz="1800"/>
            </a:lvl1pPr>
          </a:lstStyle>
          <a:p>
            <a:pPr lvl="0"/>
            <a:r>
              <a:rPr lang="he-IL" dirty="0"/>
              <a:t>כותרת משנית</a:t>
            </a:r>
            <a:endParaRPr lang="en-US" dirty="0"/>
          </a:p>
        </p:txBody>
      </p:sp>
      <p:sp>
        <p:nvSpPr>
          <p:cNvPr id="45" name="Text Placeholder 41">
            <a:extLst>
              <a:ext uri="{FF2B5EF4-FFF2-40B4-BE49-F238E27FC236}">
                <a16:creationId xmlns:a16="http://schemas.microsoft.com/office/drawing/2014/main" id="{72FBD7C1-7AD5-C743-83F2-C08A74C5E424}"/>
              </a:ext>
            </a:extLst>
          </p:cNvPr>
          <p:cNvSpPr>
            <a:spLocks noGrp="1"/>
          </p:cNvSpPr>
          <p:nvPr>
            <p:ph type="body" sz="quarter" idx="21" hasCustomPrompt="1"/>
          </p:nvPr>
        </p:nvSpPr>
        <p:spPr>
          <a:xfrm>
            <a:off x="6775694" y="6408250"/>
            <a:ext cx="2024063" cy="309562"/>
          </a:xfrm>
        </p:spPr>
        <p:txBody>
          <a:bodyPr>
            <a:noAutofit/>
          </a:bodyPr>
          <a:lstStyle>
            <a:lvl1pPr marL="0" indent="0" algn="r" rtl="1">
              <a:buNone/>
              <a:defRPr sz="1200">
                <a:solidFill>
                  <a:srgbClr val="015740"/>
                </a:solidFill>
              </a:defRPr>
            </a:lvl1pPr>
          </a:lstStyle>
          <a:p>
            <a:pPr lvl="0"/>
            <a:r>
              <a:rPr lang="he-IL" dirty="0"/>
              <a:t>שם המצגת</a:t>
            </a:r>
            <a:endParaRPr lang="en-US" dirty="0"/>
          </a:p>
        </p:txBody>
      </p:sp>
      <p:sp>
        <p:nvSpPr>
          <p:cNvPr id="46" name="Text Placeholder 41">
            <a:extLst>
              <a:ext uri="{FF2B5EF4-FFF2-40B4-BE49-F238E27FC236}">
                <a16:creationId xmlns:a16="http://schemas.microsoft.com/office/drawing/2014/main" id="{28D0318A-D208-8E47-9F03-331C810155E8}"/>
              </a:ext>
            </a:extLst>
          </p:cNvPr>
          <p:cNvSpPr>
            <a:spLocks noGrp="1"/>
          </p:cNvSpPr>
          <p:nvPr>
            <p:ph type="body" sz="quarter" idx="22" hasCustomPrompt="1"/>
          </p:nvPr>
        </p:nvSpPr>
        <p:spPr>
          <a:xfrm>
            <a:off x="4548310" y="6423880"/>
            <a:ext cx="2024063" cy="309562"/>
          </a:xfrm>
        </p:spPr>
        <p:txBody>
          <a:bodyPr>
            <a:noAutofit/>
          </a:bodyPr>
          <a:lstStyle>
            <a:lvl1pPr marL="0" indent="0" algn="r" rtl="1">
              <a:buNone/>
              <a:defRPr sz="1200">
                <a:solidFill>
                  <a:srgbClr val="888889"/>
                </a:solidFill>
              </a:defRPr>
            </a:lvl1pPr>
          </a:lstStyle>
          <a:p>
            <a:pPr lvl="0"/>
            <a:r>
              <a:rPr lang="he-IL" dirty="0"/>
              <a:t>שם הפרק</a:t>
            </a:r>
            <a:endParaRPr lang="en-US" dirty="0"/>
          </a:p>
        </p:txBody>
      </p:sp>
      <p:sp>
        <p:nvSpPr>
          <p:cNvPr id="15" name="Content Placeholder 7">
            <a:extLst>
              <a:ext uri="{FF2B5EF4-FFF2-40B4-BE49-F238E27FC236}">
                <a16:creationId xmlns:a16="http://schemas.microsoft.com/office/drawing/2014/main" id="{A652953F-957B-244E-B83D-A1C5F88AE355}"/>
              </a:ext>
            </a:extLst>
          </p:cNvPr>
          <p:cNvSpPr>
            <a:spLocks noGrp="1"/>
          </p:cNvSpPr>
          <p:nvPr>
            <p:ph sz="quarter" idx="10" hasCustomPrompt="1"/>
          </p:nvPr>
        </p:nvSpPr>
        <p:spPr>
          <a:xfrm>
            <a:off x="312616" y="1141985"/>
            <a:ext cx="6251941" cy="5115498"/>
          </a:xfrm>
        </p:spPr>
        <p:txBody>
          <a:bodyPr/>
          <a:lstStyle>
            <a:lvl1pPr algn="r" rtl="1">
              <a:lnSpc>
                <a:spcPct val="150000"/>
              </a:lnSpc>
              <a:defRPr sz="1800">
                <a:solidFill>
                  <a:srgbClr val="004437"/>
                </a:solidFill>
              </a:defRPr>
            </a:lvl1pPr>
            <a:lvl2pPr algn="r" rtl="1">
              <a:defRPr/>
            </a:lvl2pPr>
            <a:lvl3pPr algn="r" rtl="1">
              <a:defRPr/>
            </a:lvl3pPr>
            <a:lvl4pPr algn="r" rtl="1">
              <a:defRPr/>
            </a:lvl4pPr>
            <a:lvl5pPr algn="r" rtl="1">
              <a:defRPr/>
            </a:lvl5pPr>
          </a:lstStyle>
          <a:p>
            <a:pPr lvl="0"/>
            <a:r>
              <a:rPr lang="he-IL" dirty="0"/>
              <a:t>טקסט בבולטים</a:t>
            </a:r>
          </a:p>
          <a:p>
            <a:pPr lvl="0"/>
            <a:endParaRPr lang="he-IL" dirty="0"/>
          </a:p>
          <a:p>
            <a:pPr lvl="0"/>
            <a:endParaRPr lang="he-IL" dirty="0"/>
          </a:p>
          <a:p>
            <a:pPr lvl="0"/>
            <a:endParaRPr lang="he-IL" dirty="0"/>
          </a:p>
          <a:p>
            <a:pPr lvl="0"/>
            <a:endParaRPr lang="he-IL" dirty="0"/>
          </a:p>
          <a:p>
            <a:pPr lvl="0"/>
            <a:endParaRPr lang="he-IL" dirty="0"/>
          </a:p>
          <a:p>
            <a:pPr lvl="0"/>
            <a:endParaRPr lang="he-IL" dirty="0"/>
          </a:p>
          <a:p>
            <a:pPr lvl="0"/>
            <a:endParaRPr lang="en-US" dirty="0"/>
          </a:p>
        </p:txBody>
      </p:sp>
    </p:spTree>
    <p:extLst>
      <p:ext uri="{BB962C8B-B14F-4D97-AF65-F5344CB8AC3E}">
        <p14:creationId xmlns:p14="http://schemas.microsoft.com/office/powerpoint/2010/main" val="270708006"/>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תמונות">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893DFFA2-19B3-B94A-B2BC-7FE8D9D40108}"/>
              </a:ext>
            </a:extLst>
          </p:cNvPr>
          <p:cNvCxnSpPr>
            <a:cxnSpLocks/>
          </p:cNvCxnSpPr>
          <p:nvPr userDrawn="1"/>
        </p:nvCxnSpPr>
        <p:spPr>
          <a:xfrm flipH="1">
            <a:off x="221760" y="1852248"/>
            <a:ext cx="859387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9A977B9-670D-5C48-A13D-D91983F0E32A}"/>
              </a:ext>
            </a:extLst>
          </p:cNvPr>
          <p:cNvCxnSpPr>
            <a:cxnSpLocks/>
          </p:cNvCxnSpPr>
          <p:nvPr userDrawn="1"/>
        </p:nvCxnSpPr>
        <p:spPr>
          <a:xfrm flipH="1">
            <a:off x="221760" y="6353908"/>
            <a:ext cx="859387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Slide Number Placeholder 5">
            <a:extLst>
              <a:ext uri="{FF2B5EF4-FFF2-40B4-BE49-F238E27FC236}">
                <a16:creationId xmlns:a16="http://schemas.microsoft.com/office/drawing/2014/main" id="{FF043C66-1877-FA4B-B615-AE0DA9B5D7C0}"/>
              </a:ext>
            </a:extLst>
          </p:cNvPr>
          <p:cNvSpPr txBox="1">
            <a:spLocks/>
          </p:cNvSpPr>
          <p:nvPr userDrawn="1"/>
        </p:nvSpPr>
        <p:spPr>
          <a:xfrm>
            <a:off x="221760" y="6338278"/>
            <a:ext cx="376115"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rtl="1"/>
            <a:fld id="{1A1518C2-62E5-F446-8E1A-0BEBFDA5EF4D}" type="slidenum">
              <a:rPr lang="en-US" smtClean="0">
                <a:solidFill>
                  <a:schemeClr val="bg1"/>
                </a:solidFill>
              </a:rPr>
              <a:pPr algn="l" rtl="1"/>
              <a:t>‹#›</a:t>
            </a:fld>
            <a:endParaRPr lang="en-US" dirty="0">
              <a:solidFill>
                <a:schemeClr val="bg1"/>
              </a:solidFill>
            </a:endParaRPr>
          </a:p>
        </p:txBody>
      </p:sp>
      <p:sp>
        <p:nvSpPr>
          <p:cNvPr id="34" name="Picture Placeholder 25">
            <a:extLst>
              <a:ext uri="{FF2B5EF4-FFF2-40B4-BE49-F238E27FC236}">
                <a16:creationId xmlns:a16="http://schemas.microsoft.com/office/drawing/2014/main" id="{EB1D14AE-4A19-9A41-AC41-677DD9143521}"/>
              </a:ext>
            </a:extLst>
          </p:cNvPr>
          <p:cNvSpPr>
            <a:spLocks noGrp="1"/>
          </p:cNvSpPr>
          <p:nvPr>
            <p:ph type="pic" sz="quarter" idx="14"/>
          </p:nvPr>
        </p:nvSpPr>
        <p:spPr>
          <a:xfrm>
            <a:off x="304926" y="2145770"/>
            <a:ext cx="2880000" cy="3959482"/>
          </a:xfrm>
        </p:spPr>
        <p:txBody>
          <a:bodyPr/>
          <a:lstStyle/>
          <a:p>
            <a:pPr marL="171450" indent="-171450" algn="r" defTabSz="685800" rtl="1" eaLnBrk="1" latinLnBrk="0" hangingPunct="1">
              <a:lnSpc>
                <a:spcPct val="90000"/>
              </a:lnSpc>
              <a:spcBef>
                <a:spcPts val="750"/>
              </a:spcBef>
              <a:buFont typeface="Arial" panose="020B0604020202020204" pitchFamily="34" charset="0"/>
              <a:buChar char="•"/>
            </a:pPr>
            <a:endParaRPr lang="en-US"/>
          </a:p>
        </p:txBody>
      </p:sp>
      <p:sp>
        <p:nvSpPr>
          <p:cNvPr id="38" name="Picture Placeholder 25">
            <a:extLst>
              <a:ext uri="{FF2B5EF4-FFF2-40B4-BE49-F238E27FC236}">
                <a16:creationId xmlns:a16="http://schemas.microsoft.com/office/drawing/2014/main" id="{CC81B5DE-1C2C-E54B-BA53-67E42F6FAE82}"/>
              </a:ext>
            </a:extLst>
          </p:cNvPr>
          <p:cNvSpPr>
            <a:spLocks noGrp="1"/>
          </p:cNvSpPr>
          <p:nvPr>
            <p:ph type="pic" sz="quarter" idx="17"/>
          </p:nvPr>
        </p:nvSpPr>
        <p:spPr>
          <a:xfrm>
            <a:off x="3548248" y="2141863"/>
            <a:ext cx="2880000" cy="3979019"/>
          </a:xfrm>
        </p:spPr>
        <p:txBody>
          <a:bodyPr/>
          <a:lstStyle/>
          <a:p>
            <a:pPr marL="171450" indent="-171450" algn="r" defTabSz="685800" rtl="1" eaLnBrk="1" latinLnBrk="0" hangingPunct="1">
              <a:lnSpc>
                <a:spcPct val="90000"/>
              </a:lnSpc>
              <a:spcBef>
                <a:spcPts val="750"/>
              </a:spcBef>
              <a:buFont typeface="Arial" panose="020B0604020202020204" pitchFamily="34" charset="0"/>
              <a:buChar char="•"/>
            </a:pPr>
            <a:endParaRPr lang="en-US"/>
          </a:p>
        </p:txBody>
      </p:sp>
      <p:sp>
        <p:nvSpPr>
          <p:cNvPr id="43" name="Text Placeholder 41">
            <a:extLst>
              <a:ext uri="{FF2B5EF4-FFF2-40B4-BE49-F238E27FC236}">
                <a16:creationId xmlns:a16="http://schemas.microsoft.com/office/drawing/2014/main" id="{8633BD27-B62A-B745-A9DD-F0A8322A0BF9}"/>
              </a:ext>
            </a:extLst>
          </p:cNvPr>
          <p:cNvSpPr>
            <a:spLocks noGrp="1"/>
          </p:cNvSpPr>
          <p:nvPr>
            <p:ph type="body" sz="quarter" idx="19" hasCustomPrompt="1"/>
          </p:nvPr>
        </p:nvSpPr>
        <p:spPr>
          <a:xfrm>
            <a:off x="6791570" y="2141863"/>
            <a:ext cx="2024063" cy="3979019"/>
          </a:xfrm>
        </p:spPr>
        <p:txBody>
          <a:bodyPr/>
          <a:lstStyle>
            <a:lvl1pPr marL="0" indent="0" algn="r" rtl="1">
              <a:buNone/>
              <a:defRPr sz="1800">
                <a:solidFill>
                  <a:schemeClr val="bg1"/>
                </a:solidFill>
              </a:defRPr>
            </a:lvl1pPr>
          </a:lstStyle>
          <a:p>
            <a:pPr lvl="0"/>
            <a:r>
              <a:rPr lang="he-IL" dirty="0"/>
              <a:t>תוכן</a:t>
            </a:r>
            <a:endParaRPr lang="en-US" dirty="0"/>
          </a:p>
        </p:txBody>
      </p:sp>
      <p:sp>
        <p:nvSpPr>
          <p:cNvPr id="44" name="Text Placeholder 41">
            <a:extLst>
              <a:ext uri="{FF2B5EF4-FFF2-40B4-BE49-F238E27FC236}">
                <a16:creationId xmlns:a16="http://schemas.microsoft.com/office/drawing/2014/main" id="{C25C860E-41AB-E149-B38F-752594CC63BF}"/>
              </a:ext>
            </a:extLst>
          </p:cNvPr>
          <p:cNvSpPr>
            <a:spLocks noGrp="1"/>
          </p:cNvSpPr>
          <p:nvPr>
            <p:ph type="body" sz="quarter" idx="20" hasCustomPrompt="1"/>
          </p:nvPr>
        </p:nvSpPr>
        <p:spPr>
          <a:xfrm>
            <a:off x="221760" y="1325290"/>
            <a:ext cx="8593994" cy="526957"/>
          </a:xfrm>
        </p:spPr>
        <p:txBody>
          <a:bodyPr anchor="t" anchorCtr="0">
            <a:noAutofit/>
          </a:bodyPr>
          <a:lstStyle>
            <a:lvl1pPr marL="0" indent="0" algn="r" rtl="1">
              <a:buNone/>
              <a:defRPr sz="3200" b="1">
                <a:solidFill>
                  <a:srgbClr val="A89ACA"/>
                </a:solidFill>
              </a:defRPr>
            </a:lvl1pPr>
          </a:lstStyle>
          <a:p>
            <a:pPr lvl="0"/>
            <a:r>
              <a:rPr lang="he-IL" dirty="0"/>
              <a:t>כותרת ראשית</a:t>
            </a:r>
            <a:endParaRPr lang="en-US" dirty="0"/>
          </a:p>
        </p:txBody>
      </p:sp>
      <p:sp>
        <p:nvSpPr>
          <p:cNvPr id="18" name="Text Placeholder 41">
            <a:extLst>
              <a:ext uri="{FF2B5EF4-FFF2-40B4-BE49-F238E27FC236}">
                <a16:creationId xmlns:a16="http://schemas.microsoft.com/office/drawing/2014/main" id="{F891B9E9-1831-9B4B-B172-C148632E99B1}"/>
              </a:ext>
            </a:extLst>
          </p:cNvPr>
          <p:cNvSpPr>
            <a:spLocks noGrp="1"/>
          </p:cNvSpPr>
          <p:nvPr>
            <p:ph type="body" sz="quarter" idx="21" hasCustomPrompt="1"/>
          </p:nvPr>
        </p:nvSpPr>
        <p:spPr>
          <a:xfrm>
            <a:off x="6791570" y="6448635"/>
            <a:ext cx="2024063" cy="309562"/>
          </a:xfrm>
        </p:spPr>
        <p:txBody>
          <a:bodyPr>
            <a:noAutofit/>
          </a:bodyPr>
          <a:lstStyle>
            <a:lvl1pPr marL="0" indent="0" algn="r" rtl="1">
              <a:buNone/>
              <a:defRPr sz="1200">
                <a:solidFill>
                  <a:schemeClr val="bg1"/>
                </a:solidFill>
              </a:defRPr>
            </a:lvl1pPr>
          </a:lstStyle>
          <a:p>
            <a:pPr lvl="0"/>
            <a:r>
              <a:rPr lang="he-IL" dirty="0"/>
              <a:t>שם המצגת</a:t>
            </a:r>
            <a:endParaRPr lang="en-US" dirty="0"/>
          </a:p>
        </p:txBody>
      </p:sp>
      <p:sp>
        <p:nvSpPr>
          <p:cNvPr id="19" name="Text Placeholder 41">
            <a:extLst>
              <a:ext uri="{FF2B5EF4-FFF2-40B4-BE49-F238E27FC236}">
                <a16:creationId xmlns:a16="http://schemas.microsoft.com/office/drawing/2014/main" id="{AE5AB5E9-7045-064A-8154-623C8E1046E3}"/>
              </a:ext>
            </a:extLst>
          </p:cNvPr>
          <p:cNvSpPr>
            <a:spLocks noGrp="1"/>
          </p:cNvSpPr>
          <p:nvPr>
            <p:ph type="body" sz="quarter" idx="22" hasCustomPrompt="1"/>
          </p:nvPr>
        </p:nvSpPr>
        <p:spPr>
          <a:xfrm>
            <a:off x="4518696" y="6448635"/>
            <a:ext cx="2024063" cy="309562"/>
          </a:xfrm>
        </p:spPr>
        <p:txBody>
          <a:bodyPr>
            <a:noAutofit/>
          </a:bodyPr>
          <a:lstStyle>
            <a:lvl1pPr marL="0" indent="0" algn="r" rtl="1">
              <a:buNone/>
              <a:defRPr sz="1200">
                <a:solidFill>
                  <a:srgbClr val="888889"/>
                </a:solidFill>
              </a:defRPr>
            </a:lvl1pPr>
          </a:lstStyle>
          <a:p>
            <a:pPr lvl="0"/>
            <a:r>
              <a:rPr lang="he-IL" dirty="0"/>
              <a:t>שם הפרק</a:t>
            </a:r>
            <a:endParaRPr lang="en-US" dirty="0"/>
          </a:p>
        </p:txBody>
      </p:sp>
    </p:spTree>
    <p:extLst>
      <p:ext uri="{BB962C8B-B14F-4D97-AF65-F5344CB8AC3E}">
        <p14:creationId xmlns:p14="http://schemas.microsoft.com/office/powerpoint/2010/main" val="750500270"/>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 תמונות">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893DFFA2-19B3-B94A-B2BC-7FE8D9D40108}"/>
              </a:ext>
            </a:extLst>
          </p:cNvPr>
          <p:cNvCxnSpPr>
            <a:cxnSpLocks/>
          </p:cNvCxnSpPr>
          <p:nvPr userDrawn="1"/>
        </p:nvCxnSpPr>
        <p:spPr>
          <a:xfrm flipH="1">
            <a:off x="221760" y="1852248"/>
            <a:ext cx="859387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9A977B9-670D-5C48-A13D-D91983F0E32A}"/>
              </a:ext>
            </a:extLst>
          </p:cNvPr>
          <p:cNvCxnSpPr>
            <a:cxnSpLocks/>
          </p:cNvCxnSpPr>
          <p:nvPr userDrawn="1"/>
        </p:nvCxnSpPr>
        <p:spPr>
          <a:xfrm flipH="1">
            <a:off x="221760" y="6353908"/>
            <a:ext cx="859387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Slide Number Placeholder 5">
            <a:extLst>
              <a:ext uri="{FF2B5EF4-FFF2-40B4-BE49-F238E27FC236}">
                <a16:creationId xmlns:a16="http://schemas.microsoft.com/office/drawing/2014/main" id="{FF043C66-1877-FA4B-B615-AE0DA9B5D7C0}"/>
              </a:ext>
            </a:extLst>
          </p:cNvPr>
          <p:cNvSpPr txBox="1">
            <a:spLocks/>
          </p:cNvSpPr>
          <p:nvPr userDrawn="1"/>
        </p:nvSpPr>
        <p:spPr>
          <a:xfrm>
            <a:off x="221760" y="6338278"/>
            <a:ext cx="376115"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rtl="1"/>
            <a:fld id="{1A1518C2-62E5-F446-8E1A-0BEBFDA5EF4D}" type="slidenum">
              <a:rPr lang="en-US" smtClean="0">
                <a:solidFill>
                  <a:schemeClr val="bg1"/>
                </a:solidFill>
              </a:rPr>
              <a:pPr algn="l" rtl="1"/>
              <a:t>‹#›</a:t>
            </a:fld>
            <a:endParaRPr lang="en-US" dirty="0">
              <a:solidFill>
                <a:schemeClr val="bg1"/>
              </a:solidFill>
            </a:endParaRPr>
          </a:p>
        </p:txBody>
      </p:sp>
      <p:sp>
        <p:nvSpPr>
          <p:cNvPr id="34" name="Picture Placeholder 25">
            <a:extLst>
              <a:ext uri="{FF2B5EF4-FFF2-40B4-BE49-F238E27FC236}">
                <a16:creationId xmlns:a16="http://schemas.microsoft.com/office/drawing/2014/main" id="{EB1D14AE-4A19-9A41-AC41-677DD9143521}"/>
              </a:ext>
            </a:extLst>
          </p:cNvPr>
          <p:cNvSpPr>
            <a:spLocks noGrp="1"/>
          </p:cNvSpPr>
          <p:nvPr>
            <p:ph type="pic" sz="quarter" idx="14"/>
          </p:nvPr>
        </p:nvSpPr>
        <p:spPr>
          <a:xfrm>
            <a:off x="414342" y="2123337"/>
            <a:ext cx="2520000" cy="3959482"/>
          </a:xfrm>
        </p:spPr>
        <p:txBody>
          <a:bodyPr/>
          <a:lstStyle/>
          <a:p>
            <a:pPr marL="171450" indent="-171450" algn="r" defTabSz="685800" rtl="1" eaLnBrk="1" latinLnBrk="0" hangingPunct="1">
              <a:lnSpc>
                <a:spcPct val="90000"/>
              </a:lnSpc>
              <a:spcBef>
                <a:spcPts val="750"/>
              </a:spcBef>
              <a:buFont typeface="Arial" panose="020B0604020202020204" pitchFamily="34" charset="0"/>
              <a:buChar char="•"/>
            </a:pPr>
            <a:endParaRPr lang="en-US"/>
          </a:p>
        </p:txBody>
      </p:sp>
      <p:sp>
        <p:nvSpPr>
          <p:cNvPr id="38" name="Picture Placeholder 25">
            <a:extLst>
              <a:ext uri="{FF2B5EF4-FFF2-40B4-BE49-F238E27FC236}">
                <a16:creationId xmlns:a16="http://schemas.microsoft.com/office/drawing/2014/main" id="{CC81B5DE-1C2C-E54B-BA53-67E42F6FAE82}"/>
              </a:ext>
            </a:extLst>
          </p:cNvPr>
          <p:cNvSpPr>
            <a:spLocks noGrp="1"/>
          </p:cNvSpPr>
          <p:nvPr>
            <p:ph type="pic" sz="quarter" idx="17"/>
          </p:nvPr>
        </p:nvSpPr>
        <p:spPr>
          <a:xfrm>
            <a:off x="3223941" y="2113569"/>
            <a:ext cx="2520000" cy="3979019"/>
          </a:xfrm>
        </p:spPr>
        <p:txBody>
          <a:bodyPr/>
          <a:lstStyle/>
          <a:p>
            <a:pPr marL="171450" indent="-171450" algn="r" defTabSz="685800" rtl="1" eaLnBrk="1" latinLnBrk="0" hangingPunct="1">
              <a:lnSpc>
                <a:spcPct val="90000"/>
              </a:lnSpc>
              <a:spcBef>
                <a:spcPts val="750"/>
              </a:spcBef>
              <a:buFont typeface="Arial" panose="020B0604020202020204" pitchFamily="34" charset="0"/>
              <a:buChar char="•"/>
            </a:pPr>
            <a:endParaRPr lang="en-US"/>
          </a:p>
        </p:txBody>
      </p:sp>
      <p:sp>
        <p:nvSpPr>
          <p:cNvPr id="44" name="Text Placeholder 41">
            <a:extLst>
              <a:ext uri="{FF2B5EF4-FFF2-40B4-BE49-F238E27FC236}">
                <a16:creationId xmlns:a16="http://schemas.microsoft.com/office/drawing/2014/main" id="{C25C860E-41AB-E149-B38F-752594CC63BF}"/>
              </a:ext>
            </a:extLst>
          </p:cNvPr>
          <p:cNvSpPr>
            <a:spLocks noGrp="1"/>
          </p:cNvSpPr>
          <p:nvPr>
            <p:ph type="body" sz="quarter" idx="20" hasCustomPrompt="1"/>
          </p:nvPr>
        </p:nvSpPr>
        <p:spPr>
          <a:xfrm>
            <a:off x="221760" y="1325290"/>
            <a:ext cx="8593994" cy="526957"/>
          </a:xfrm>
        </p:spPr>
        <p:txBody>
          <a:bodyPr anchor="t" anchorCtr="0">
            <a:noAutofit/>
          </a:bodyPr>
          <a:lstStyle>
            <a:lvl1pPr marL="0" indent="0" algn="r" rtl="1">
              <a:buNone/>
              <a:defRPr sz="3200" b="1">
                <a:solidFill>
                  <a:srgbClr val="A89ACA"/>
                </a:solidFill>
              </a:defRPr>
            </a:lvl1pPr>
          </a:lstStyle>
          <a:p>
            <a:pPr lvl="0"/>
            <a:r>
              <a:rPr lang="he-IL" dirty="0"/>
              <a:t>כותרת ראשית</a:t>
            </a:r>
            <a:endParaRPr lang="en-US" dirty="0"/>
          </a:p>
        </p:txBody>
      </p:sp>
      <p:sp>
        <p:nvSpPr>
          <p:cNvPr id="12" name="Picture Placeholder 25">
            <a:extLst>
              <a:ext uri="{FF2B5EF4-FFF2-40B4-BE49-F238E27FC236}">
                <a16:creationId xmlns:a16="http://schemas.microsoft.com/office/drawing/2014/main" id="{CFABA5B8-48C9-5448-8731-DCA41372577E}"/>
              </a:ext>
            </a:extLst>
          </p:cNvPr>
          <p:cNvSpPr>
            <a:spLocks noGrp="1"/>
          </p:cNvSpPr>
          <p:nvPr>
            <p:ph type="pic" sz="quarter" idx="23"/>
          </p:nvPr>
        </p:nvSpPr>
        <p:spPr>
          <a:xfrm>
            <a:off x="6033541" y="2113569"/>
            <a:ext cx="2520000" cy="3979019"/>
          </a:xfrm>
        </p:spPr>
        <p:txBody>
          <a:bodyPr/>
          <a:lstStyle/>
          <a:p>
            <a:pPr marL="171450" indent="-171450" algn="r" defTabSz="685800" rtl="1" eaLnBrk="1" latinLnBrk="0" hangingPunct="1">
              <a:lnSpc>
                <a:spcPct val="90000"/>
              </a:lnSpc>
              <a:spcBef>
                <a:spcPts val="750"/>
              </a:spcBef>
              <a:buFont typeface="Arial" panose="020B0604020202020204" pitchFamily="34" charset="0"/>
              <a:buChar char="•"/>
            </a:pPr>
            <a:endParaRPr lang="en-US"/>
          </a:p>
        </p:txBody>
      </p:sp>
      <p:sp>
        <p:nvSpPr>
          <p:cNvPr id="18" name="Text Placeholder 41">
            <a:extLst>
              <a:ext uri="{FF2B5EF4-FFF2-40B4-BE49-F238E27FC236}">
                <a16:creationId xmlns:a16="http://schemas.microsoft.com/office/drawing/2014/main" id="{5B76D2AE-716F-8444-8E52-B5E84C264D16}"/>
              </a:ext>
            </a:extLst>
          </p:cNvPr>
          <p:cNvSpPr>
            <a:spLocks noGrp="1"/>
          </p:cNvSpPr>
          <p:nvPr>
            <p:ph type="body" sz="quarter" idx="21" hasCustomPrompt="1"/>
          </p:nvPr>
        </p:nvSpPr>
        <p:spPr>
          <a:xfrm>
            <a:off x="6791570" y="6448635"/>
            <a:ext cx="2024063" cy="309562"/>
          </a:xfrm>
        </p:spPr>
        <p:txBody>
          <a:bodyPr>
            <a:noAutofit/>
          </a:bodyPr>
          <a:lstStyle>
            <a:lvl1pPr marL="0" indent="0" algn="r" rtl="1">
              <a:buNone/>
              <a:defRPr sz="1200">
                <a:solidFill>
                  <a:schemeClr val="bg1"/>
                </a:solidFill>
              </a:defRPr>
            </a:lvl1pPr>
          </a:lstStyle>
          <a:p>
            <a:pPr lvl="0"/>
            <a:r>
              <a:rPr lang="he-IL" dirty="0"/>
              <a:t>שם המצגת</a:t>
            </a:r>
            <a:endParaRPr lang="en-US" dirty="0"/>
          </a:p>
        </p:txBody>
      </p:sp>
      <p:sp>
        <p:nvSpPr>
          <p:cNvPr id="19" name="Text Placeholder 41">
            <a:extLst>
              <a:ext uri="{FF2B5EF4-FFF2-40B4-BE49-F238E27FC236}">
                <a16:creationId xmlns:a16="http://schemas.microsoft.com/office/drawing/2014/main" id="{A0DE49B4-78FF-D24B-A160-1B331CAAC627}"/>
              </a:ext>
            </a:extLst>
          </p:cNvPr>
          <p:cNvSpPr>
            <a:spLocks noGrp="1"/>
          </p:cNvSpPr>
          <p:nvPr>
            <p:ph type="body" sz="quarter" idx="22" hasCustomPrompt="1"/>
          </p:nvPr>
        </p:nvSpPr>
        <p:spPr>
          <a:xfrm>
            <a:off x="4518696" y="6448635"/>
            <a:ext cx="2024063" cy="309562"/>
          </a:xfrm>
        </p:spPr>
        <p:txBody>
          <a:bodyPr>
            <a:noAutofit/>
          </a:bodyPr>
          <a:lstStyle>
            <a:lvl1pPr marL="0" indent="0" algn="r" rtl="1">
              <a:buNone/>
              <a:defRPr sz="1200">
                <a:solidFill>
                  <a:srgbClr val="888889"/>
                </a:solidFill>
              </a:defRPr>
            </a:lvl1pPr>
          </a:lstStyle>
          <a:p>
            <a:pPr lvl="0"/>
            <a:r>
              <a:rPr lang="he-IL" dirty="0"/>
              <a:t>שם הפרק</a:t>
            </a:r>
            <a:endParaRPr lang="en-US" dirty="0"/>
          </a:p>
        </p:txBody>
      </p:sp>
    </p:spTree>
    <p:extLst>
      <p:ext uri="{BB962C8B-B14F-4D97-AF65-F5344CB8AC3E}">
        <p14:creationId xmlns:p14="http://schemas.microsoft.com/office/powerpoint/2010/main" val="366023201"/>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 תמונות">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893DFFA2-19B3-B94A-B2BC-7FE8D9D40108}"/>
              </a:ext>
            </a:extLst>
          </p:cNvPr>
          <p:cNvCxnSpPr>
            <a:cxnSpLocks/>
          </p:cNvCxnSpPr>
          <p:nvPr userDrawn="1"/>
        </p:nvCxnSpPr>
        <p:spPr>
          <a:xfrm flipH="1">
            <a:off x="221760" y="1852248"/>
            <a:ext cx="859387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9A977B9-670D-5C48-A13D-D91983F0E32A}"/>
              </a:ext>
            </a:extLst>
          </p:cNvPr>
          <p:cNvCxnSpPr>
            <a:cxnSpLocks/>
          </p:cNvCxnSpPr>
          <p:nvPr userDrawn="1"/>
        </p:nvCxnSpPr>
        <p:spPr>
          <a:xfrm flipH="1">
            <a:off x="221760" y="6353908"/>
            <a:ext cx="859387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Slide Number Placeholder 5">
            <a:extLst>
              <a:ext uri="{FF2B5EF4-FFF2-40B4-BE49-F238E27FC236}">
                <a16:creationId xmlns:a16="http://schemas.microsoft.com/office/drawing/2014/main" id="{FF043C66-1877-FA4B-B615-AE0DA9B5D7C0}"/>
              </a:ext>
            </a:extLst>
          </p:cNvPr>
          <p:cNvSpPr txBox="1">
            <a:spLocks/>
          </p:cNvSpPr>
          <p:nvPr userDrawn="1"/>
        </p:nvSpPr>
        <p:spPr>
          <a:xfrm>
            <a:off x="221760" y="6338278"/>
            <a:ext cx="376115"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rtl="1"/>
            <a:fld id="{1A1518C2-62E5-F446-8E1A-0BEBFDA5EF4D}" type="slidenum">
              <a:rPr lang="en-US" smtClean="0">
                <a:solidFill>
                  <a:schemeClr val="bg1"/>
                </a:solidFill>
              </a:rPr>
              <a:pPr algn="l" rtl="1"/>
              <a:t>‹#›</a:t>
            </a:fld>
            <a:endParaRPr lang="en-US" dirty="0">
              <a:solidFill>
                <a:schemeClr val="bg1"/>
              </a:solidFill>
            </a:endParaRPr>
          </a:p>
        </p:txBody>
      </p:sp>
      <p:sp>
        <p:nvSpPr>
          <p:cNvPr id="34" name="Picture Placeholder 25">
            <a:extLst>
              <a:ext uri="{FF2B5EF4-FFF2-40B4-BE49-F238E27FC236}">
                <a16:creationId xmlns:a16="http://schemas.microsoft.com/office/drawing/2014/main" id="{EB1D14AE-4A19-9A41-AC41-677DD9143521}"/>
              </a:ext>
            </a:extLst>
          </p:cNvPr>
          <p:cNvSpPr>
            <a:spLocks noGrp="1"/>
          </p:cNvSpPr>
          <p:nvPr>
            <p:ph type="pic" sz="quarter" idx="14"/>
          </p:nvPr>
        </p:nvSpPr>
        <p:spPr>
          <a:xfrm>
            <a:off x="1787250" y="2041522"/>
            <a:ext cx="2520000" cy="1995374"/>
          </a:xfrm>
        </p:spPr>
        <p:txBody>
          <a:bodyPr/>
          <a:lstStyle/>
          <a:p>
            <a:pPr marL="171450" indent="-171450" algn="r" defTabSz="685800" rtl="1" eaLnBrk="1" latinLnBrk="0" hangingPunct="1">
              <a:lnSpc>
                <a:spcPct val="90000"/>
              </a:lnSpc>
              <a:spcBef>
                <a:spcPts val="750"/>
              </a:spcBef>
              <a:buFont typeface="Arial" panose="020B0604020202020204" pitchFamily="34" charset="0"/>
              <a:buChar char="•"/>
            </a:pPr>
            <a:endParaRPr lang="en-US"/>
          </a:p>
        </p:txBody>
      </p:sp>
      <p:sp>
        <p:nvSpPr>
          <p:cNvPr id="38" name="Picture Placeholder 25">
            <a:extLst>
              <a:ext uri="{FF2B5EF4-FFF2-40B4-BE49-F238E27FC236}">
                <a16:creationId xmlns:a16="http://schemas.microsoft.com/office/drawing/2014/main" id="{CC81B5DE-1C2C-E54B-BA53-67E42F6FAE82}"/>
              </a:ext>
            </a:extLst>
          </p:cNvPr>
          <p:cNvSpPr>
            <a:spLocks noGrp="1"/>
          </p:cNvSpPr>
          <p:nvPr>
            <p:ph type="pic" sz="quarter" idx="17"/>
          </p:nvPr>
        </p:nvSpPr>
        <p:spPr>
          <a:xfrm>
            <a:off x="4518696" y="4190757"/>
            <a:ext cx="2520000" cy="1973877"/>
          </a:xfrm>
        </p:spPr>
        <p:txBody>
          <a:bodyPr/>
          <a:lstStyle/>
          <a:p>
            <a:pPr marL="171450" indent="-171450" algn="r" defTabSz="685800" rtl="1" eaLnBrk="1" latinLnBrk="0" hangingPunct="1">
              <a:lnSpc>
                <a:spcPct val="90000"/>
              </a:lnSpc>
              <a:spcBef>
                <a:spcPts val="750"/>
              </a:spcBef>
              <a:buFont typeface="Arial" panose="020B0604020202020204" pitchFamily="34" charset="0"/>
              <a:buChar char="•"/>
            </a:pPr>
            <a:endParaRPr lang="en-US"/>
          </a:p>
        </p:txBody>
      </p:sp>
      <p:sp>
        <p:nvSpPr>
          <p:cNvPr id="44" name="Text Placeholder 41">
            <a:extLst>
              <a:ext uri="{FF2B5EF4-FFF2-40B4-BE49-F238E27FC236}">
                <a16:creationId xmlns:a16="http://schemas.microsoft.com/office/drawing/2014/main" id="{C25C860E-41AB-E149-B38F-752594CC63BF}"/>
              </a:ext>
            </a:extLst>
          </p:cNvPr>
          <p:cNvSpPr>
            <a:spLocks noGrp="1"/>
          </p:cNvSpPr>
          <p:nvPr>
            <p:ph type="body" sz="quarter" idx="20" hasCustomPrompt="1"/>
          </p:nvPr>
        </p:nvSpPr>
        <p:spPr>
          <a:xfrm>
            <a:off x="221760" y="1325290"/>
            <a:ext cx="8593994" cy="526957"/>
          </a:xfrm>
        </p:spPr>
        <p:txBody>
          <a:bodyPr anchor="t" anchorCtr="0">
            <a:noAutofit/>
          </a:bodyPr>
          <a:lstStyle>
            <a:lvl1pPr marL="0" indent="0" algn="r" rtl="1">
              <a:buNone/>
              <a:defRPr sz="3200" b="1">
                <a:solidFill>
                  <a:srgbClr val="A89ACA"/>
                </a:solidFill>
              </a:defRPr>
            </a:lvl1pPr>
          </a:lstStyle>
          <a:p>
            <a:pPr lvl="0"/>
            <a:r>
              <a:rPr lang="he-IL" dirty="0"/>
              <a:t>כותרת ראשית</a:t>
            </a:r>
            <a:endParaRPr lang="en-US" dirty="0"/>
          </a:p>
        </p:txBody>
      </p:sp>
      <p:sp>
        <p:nvSpPr>
          <p:cNvPr id="12" name="Picture Placeholder 25">
            <a:extLst>
              <a:ext uri="{FF2B5EF4-FFF2-40B4-BE49-F238E27FC236}">
                <a16:creationId xmlns:a16="http://schemas.microsoft.com/office/drawing/2014/main" id="{CFABA5B8-48C9-5448-8731-DCA41372577E}"/>
              </a:ext>
            </a:extLst>
          </p:cNvPr>
          <p:cNvSpPr>
            <a:spLocks noGrp="1"/>
          </p:cNvSpPr>
          <p:nvPr>
            <p:ph type="pic" sz="quarter" idx="23"/>
          </p:nvPr>
        </p:nvSpPr>
        <p:spPr>
          <a:xfrm>
            <a:off x="4518696" y="2041522"/>
            <a:ext cx="2520000" cy="2005142"/>
          </a:xfrm>
        </p:spPr>
        <p:txBody>
          <a:bodyPr/>
          <a:lstStyle/>
          <a:p>
            <a:pPr marL="171450" indent="-171450" algn="r" defTabSz="685800" rtl="1" eaLnBrk="1" latinLnBrk="0" hangingPunct="1">
              <a:lnSpc>
                <a:spcPct val="90000"/>
              </a:lnSpc>
              <a:spcBef>
                <a:spcPts val="750"/>
              </a:spcBef>
              <a:buFont typeface="Arial" panose="020B0604020202020204" pitchFamily="34" charset="0"/>
              <a:buChar char="•"/>
            </a:pPr>
            <a:endParaRPr lang="en-US"/>
          </a:p>
        </p:txBody>
      </p:sp>
      <p:sp>
        <p:nvSpPr>
          <p:cNvPr id="18" name="Text Placeholder 41">
            <a:extLst>
              <a:ext uri="{FF2B5EF4-FFF2-40B4-BE49-F238E27FC236}">
                <a16:creationId xmlns:a16="http://schemas.microsoft.com/office/drawing/2014/main" id="{5B76D2AE-716F-8444-8E52-B5E84C264D16}"/>
              </a:ext>
            </a:extLst>
          </p:cNvPr>
          <p:cNvSpPr>
            <a:spLocks noGrp="1"/>
          </p:cNvSpPr>
          <p:nvPr>
            <p:ph type="body" sz="quarter" idx="21" hasCustomPrompt="1"/>
          </p:nvPr>
        </p:nvSpPr>
        <p:spPr>
          <a:xfrm>
            <a:off x="6791570" y="6448635"/>
            <a:ext cx="2024063" cy="309562"/>
          </a:xfrm>
        </p:spPr>
        <p:txBody>
          <a:bodyPr>
            <a:noAutofit/>
          </a:bodyPr>
          <a:lstStyle>
            <a:lvl1pPr marL="0" indent="0" algn="r" rtl="1">
              <a:buNone/>
              <a:defRPr sz="1200">
                <a:solidFill>
                  <a:schemeClr val="bg1">
                    <a:alpha val="50000"/>
                  </a:schemeClr>
                </a:solidFill>
              </a:defRPr>
            </a:lvl1pPr>
          </a:lstStyle>
          <a:p>
            <a:pPr lvl="0"/>
            <a:r>
              <a:rPr lang="he-IL" dirty="0"/>
              <a:t>שם הפרק</a:t>
            </a:r>
            <a:endParaRPr lang="en-US" dirty="0"/>
          </a:p>
        </p:txBody>
      </p:sp>
      <p:sp>
        <p:nvSpPr>
          <p:cNvPr id="13" name="Picture Placeholder 25">
            <a:extLst>
              <a:ext uri="{FF2B5EF4-FFF2-40B4-BE49-F238E27FC236}">
                <a16:creationId xmlns:a16="http://schemas.microsoft.com/office/drawing/2014/main" id="{77A907BC-D612-944E-A2CC-8D6EC9C6F6BA}"/>
              </a:ext>
            </a:extLst>
          </p:cNvPr>
          <p:cNvSpPr>
            <a:spLocks noGrp="1"/>
          </p:cNvSpPr>
          <p:nvPr>
            <p:ph type="pic" sz="quarter" idx="24"/>
          </p:nvPr>
        </p:nvSpPr>
        <p:spPr>
          <a:xfrm>
            <a:off x="1787250" y="4169260"/>
            <a:ext cx="2520000" cy="1995374"/>
          </a:xfrm>
        </p:spPr>
        <p:txBody>
          <a:bodyPr/>
          <a:lstStyle/>
          <a:p>
            <a:pPr marL="171450" indent="-171450" algn="r" defTabSz="685800" rtl="1" eaLnBrk="1" latinLnBrk="0" hangingPunct="1">
              <a:lnSpc>
                <a:spcPct val="90000"/>
              </a:lnSpc>
              <a:spcBef>
                <a:spcPts val="750"/>
              </a:spcBef>
              <a:buFont typeface="Arial" panose="020B0604020202020204" pitchFamily="34" charset="0"/>
              <a:buChar char="•"/>
            </a:pPr>
            <a:endParaRPr lang="en-US"/>
          </a:p>
        </p:txBody>
      </p:sp>
    </p:spTree>
    <p:extLst>
      <p:ext uri="{BB962C8B-B14F-4D97-AF65-F5344CB8AC3E}">
        <p14:creationId xmlns:p14="http://schemas.microsoft.com/office/powerpoint/2010/main" val="1183758591"/>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61" Type="http://schemas.openxmlformats.org/officeDocument/2006/relationships/slideLayout" Target="../slideLayouts/slideLayout6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C0E9D04-C784-A84E-A893-B2B693411A4B}"/>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4403BD7-5FC6-0A4E-8164-6AEBC2CC448C}"/>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9D19EA-AB18-BE44-B99A-4584FDF1F672}"/>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5758A08F-42CB-8D43-8BE1-4090CB95A67D}" type="datetimeFigureOut">
              <a:rPr lang="en-US" smtClean="0"/>
              <a:t>12/6/2023</a:t>
            </a:fld>
            <a:endParaRPr lang="en-US"/>
          </a:p>
        </p:txBody>
      </p:sp>
      <p:sp>
        <p:nvSpPr>
          <p:cNvPr id="5" name="Footer Placeholder 4">
            <a:extLst>
              <a:ext uri="{FF2B5EF4-FFF2-40B4-BE49-F238E27FC236}">
                <a16:creationId xmlns:a16="http://schemas.microsoft.com/office/drawing/2014/main" id="{E3F61515-6803-A34F-9FAE-C1B96E32BBA8}"/>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3E32A0A-B5B3-A94B-9835-1D867A39464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A1518C2-62E5-F446-8E1A-0BEBFDA5EF4D}" type="slidenum">
              <a:rPr lang="en-US" smtClean="0"/>
              <a:t>‹#›</a:t>
            </a:fld>
            <a:endParaRPr lang="en-US"/>
          </a:p>
        </p:txBody>
      </p:sp>
    </p:spTree>
    <p:extLst>
      <p:ext uri="{BB962C8B-B14F-4D97-AF65-F5344CB8AC3E}">
        <p14:creationId xmlns:p14="http://schemas.microsoft.com/office/powerpoint/2010/main" val="2137125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88" r:id="rId3"/>
    <p:sldLayoutId id="2147483692" r:id="rId4"/>
    <p:sldLayoutId id="2147483695" r:id="rId5"/>
    <p:sldLayoutId id="2147483694" r:id="rId6"/>
    <p:sldLayoutId id="2147483687" r:id="rId7"/>
    <p:sldLayoutId id="2147483689" r:id="rId8"/>
    <p:sldLayoutId id="2147483693" r:id="rId9"/>
    <p:sldLayoutId id="2147483690" r:id="rId10"/>
    <p:sldLayoutId id="2147483691" r:id="rId11"/>
    <p:sldLayoutId id="2147483699" r:id="rId12"/>
    <p:sldLayoutId id="2147483700" r:id="rId13"/>
    <p:sldLayoutId id="2147483701" r:id="rId14"/>
    <p:sldLayoutId id="2147483702" r:id="rId15"/>
    <p:sldLayoutId id="2147483703" r:id="rId16"/>
    <p:sldLayoutId id="2147483704" r:id="rId17"/>
    <p:sldLayoutId id="2147483705" r:id="rId18"/>
    <p:sldLayoutId id="2147483706" r:id="rId19"/>
    <p:sldLayoutId id="2147483707" r:id="rId20"/>
    <p:sldLayoutId id="2147483708" r:id="rId21"/>
    <p:sldLayoutId id="2147483709" r:id="rId22"/>
    <p:sldLayoutId id="2147483710" r:id="rId23"/>
    <p:sldLayoutId id="2147483711" r:id="rId24"/>
    <p:sldLayoutId id="2147483712" r:id="rId25"/>
    <p:sldLayoutId id="2147483713" r:id="rId26"/>
    <p:sldLayoutId id="2147483714" r:id="rId27"/>
    <p:sldLayoutId id="2147483715" r:id="rId28"/>
    <p:sldLayoutId id="2147483716" r:id="rId29"/>
    <p:sldLayoutId id="2147483717" r:id="rId30"/>
    <p:sldLayoutId id="2147483718" r:id="rId31"/>
    <p:sldLayoutId id="2147483719" r:id="rId32"/>
    <p:sldLayoutId id="2147483720" r:id="rId33"/>
    <p:sldLayoutId id="2147483721" r:id="rId34"/>
    <p:sldLayoutId id="2147483722" r:id="rId35"/>
    <p:sldLayoutId id="2147483723" r:id="rId36"/>
    <p:sldLayoutId id="2147483724" r:id="rId37"/>
    <p:sldLayoutId id="2147483725" r:id="rId38"/>
    <p:sldLayoutId id="2147483726" r:id="rId39"/>
    <p:sldLayoutId id="2147483727" r:id="rId40"/>
    <p:sldLayoutId id="2147483728" r:id="rId41"/>
    <p:sldLayoutId id="2147483729" r:id="rId42"/>
    <p:sldLayoutId id="2147483730" r:id="rId43"/>
    <p:sldLayoutId id="2147483731" r:id="rId44"/>
    <p:sldLayoutId id="2147483732" r:id="rId45"/>
    <p:sldLayoutId id="2147483733" r:id="rId46"/>
    <p:sldLayoutId id="2147483734" r:id="rId47"/>
    <p:sldLayoutId id="2147483735" r:id="rId48"/>
    <p:sldLayoutId id="2147483736" r:id="rId49"/>
    <p:sldLayoutId id="2147483737" r:id="rId50"/>
    <p:sldLayoutId id="2147483738" r:id="rId51"/>
    <p:sldLayoutId id="2147483739" r:id="rId52"/>
    <p:sldLayoutId id="2147483740" r:id="rId53"/>
    <p:sldLayoutId id="2147483741" r:id="rId54"/>
    <p:sldLayoutId id="2147483742" r:id="rId55"/>
    <p:sldLayoutId id="2147483743" r:id="rId56"/>
    <p:sldLayoutId id="2147483744" r:id="rId57"/>
    <p:sldLayoutId id="2147483745" r:id="rId58"/>
    <p:sldLayoutId id="2147483746" r:id="rId59"/>
    <p:sldLayoutId id="2147483747" r:id="rId60"/>
    <p:sldLayoutId id="2147483748" r:id="rId61"/>
    <p:sldLayoutId id="2147483749" r:id="rId62"/>
    <p:sldLayoutId id="2147483750" r:id="rId63"/>
    <p:sldLayoutId id="2147483751" r:id="rId64"/>
    <p:sldLayoutId id="2147483752" r:id="rId65"/>
    <p:sldLayoutId id="2147483682" r:id="rId66"/>
    <p:sldLayoutId id="2147483683" r:id="rId67"/>
    <p:sldLayoutId id="2147483684" r:id="rId68"/>
    <p:sldLayoutId id="2147483685" r:id="rId69"/>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xml"/><Relationship Id="rId1" Type="http://schemas.openxmlformats.org/officeDocument/2006/relationships/slideLayout" Target="../slideLayouts/slideLayout44.xml"/></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48.xml"/><Relationship Id="rId6" Type="http://schemas.openxmlformats.org/officeDocument/2006/relationships/hyperlink" Target="https://www.youtube.com/watch?v=lq7bZ8ihR58" TargetMode="External"/><Relationship Id="rId5" Type="http://schemas.openxmlformats.org/officeDocument/2006/relationships/hyperlink" Target="https://mafish.org.il/protecting/tenants/squid/" TargetMode="External"/><Relationship Id="rId4" Type="http://schemas.openxmlformats.org/officeDocument/2006/relationships/image" Target="../media/image39.png"/></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1.jpg"/><Relationship Id="rId2" Type="http://schemas.openxmlformats.org/officeDocument/2006/relationships/notesSlide" Target="../notesSlides/notesSlide11.xml"/><Relationship Id="rId1" Type="http://schemas.openxmlformats.org/officeDocument/2006/relationships/slideLayout" Target="../slideLayouts/slideLayout48.xml"/><Relationship Id="rId6" Type="http://schemas.openxmlformats.org/officeDocument/2006/relationships/image" Target="../media/image40.png"/><Relationship Id="rId5" Type="http://schemas.openxmlformats.org/officeDocument/2006/relationships/hyperlink" Target="https://www.youtube.com/watch?v=lq7bZ8ihR58" TargetMode="External"/><Relationship Id="rId4" Type="http://schemas.openxmlformats.org/officeDocument/2006/relationships/hyperlink" Target="https://mafish.org.il/protecting/tenants/squid/" TargetMode="External"/></Relationships>
</file>

<file path=ppt/slides/_rels/slide12.xml.rels><?xml version="1.0" encoding="UTF-8" standalone="yes"?>
<Relationships xmlns="http://schemas.openxmlformats.org/package/2006/relationships"><Relationship Id="rId8" Type="http://schemas.openxmlformats.org/officeDocument/2006/relationships/hyperlink" Target="https://www.youtube.com/watch?v=-paP7rjscwo" TargetMode="External"/><Relationship Id="rId3" Type="http://schemas.openxmlformats.org/officeDocument/2006/relationships/image" Target="../media/image36.png"/><Relationship Id="rId7" Type="http://schemas.openxmlformats.org/officeDocument/2006/relationships/image" Target="../media/image43.png"/><Relationship Id="rId2" Type="http://schemas.openxmlformats.org/officeDocument/2006/relationships/notesSlide" Target="../notesSlides/notesSlide12.xml"/><Relationship Id="rId1" Type="http://schemas.openxmlformats.org/officeDocument/2006/relationships/slideLayout" Target="../slideLayouts/slideLayout48.xml"/><Relationship Id="rId6" Type="http://schemas.openxmlformats.org/officeDocument/2006/relationships/image" Target="../media/image42.png"/><Relationship Id="rId5" Type="http://schemas.openxmlformats.org/officeDocument/2006/relationships/hyperlink" Target="https://www.youtube.com/watch?v=lq7bZ8ihR58" TargetMode="External"/><Relationship Id="rId4" Type="http://schemas.openxmlformats.org/officeDocument/2006/relationships/hyperlink" Target="https://mafish.org.il/protecting/tenants/squid/"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48.xml"/><Relationship Id="rId6" Type="http://schemas.openxmlformats.org/officeDocument/2006/relationships/hyperlink" Target="https://www.youtube.com/watch?v=rDDRbN2ALcE" TargetMode="External"/><Relationship Id="rId5" Type="http://schemas.openxmlformats.org/officeDocument/2006/relationships/image" Target="../media/image45.png"/><Relationship Id="rId4" Type="http://schemas.openxmlformats.org/officeDocument/2006/relationships/image" Target="../media/image44.png"/></Relationships>
</file>

<file path=ppt/slides/_rels/slide1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4.xml"/><Relationship Id="rId1" Type="http://schemas.openxmlformats.org/officeDocument/2006/relationships/slideLayout" Target="../slideLayouts/slideLayout48.xml"/><Relationship Id="rId4" Type="http://schemas.openxmlformats.org/officeDocument/2006/relationships/image" Target="../media/image31.emf"/></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5.xml"/><Relationship Id="rId1" Type="http://schemas.openxmlformats.org/officeDocument/2006/relationships/slideLayout" Target="../slideLayouts/slideLayout48.xml"/></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6.xml"/><Relationship Id="rId1" Type="http://schemas.openxmlformats.org/officeDocument/2006/relationships/slideLayout" Target="../slideLayouts/slideLayout48.xml"/><Relationship Id="rId6" Type="http://schemas.openxmlformats.org/officeDocument/2006/relationships/hyperlink" Target="https://youtu.be/u8XsgveYouM" TargetMode="External"/><Relationship Id="rId5" Type="http://schemas.openxmlformats.org/officeDocument/2006/relationships/image" Target="../media/image47.jpg"/><Relationship Id="rId4" Type="http://schemas.openxmlformats.org/officeDocument/2006/relationships/image" Target="../media/image31.emf"/></Relationships>
</file>

<file path=ppt/slides/_rels/slide17.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emf"/><Relationship Id="rId7" Type="http://schemas.openxmlformats.org/officeDocument/2006/relationships/image" Target="../media/image52.emf"/><Relationship Id="rId2" Type="http://schemas.openxmlformats.org/officeDocument/2006/relationships/notesSlide" Target="../notesSlides/notesSlide17.xml"/><Relationship Id="rId1" Type="http://schemas.openxmlformats.org/officeDocument/2006/relationships/slideLayout" Target="../slideLayouts/slideLayout48.xml"/><Relationship Id="rId6" Type="http://schemas.openxmlformats.org/officeDocument/2006/relationships/image" Target="../media/image51.emf"/><Relationship Id="rId11" Type="http://schemas.openxmlformats.org/officeDocument/2006/relationships/image" Target="../media/image56.emf"/><Relationship Id="rId5" Type="http://schemas.openxmlformats.org/officeDocument/2006/relationships/image" Target="../media/image50.emf"/><Relationship Id="rId10" Type="http://schemas.openxmlformats.org/officeDocument/2006/relationships/image" Target="../media/image55.emf"/><Relationship Id="rId4" Type="http://schemas.openxmlformats.org/officeDocument/2006/relationships/image" Target="../media/image49.emf"/><Relationship Id="rId9" Type="http://schemas.openxmlformats.org/officeDocument/2006/relationships/image" Target="../media/image54.png"/></Relationships>
</file>

<file path=ppt/slides/_rels/slide18.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emf"/><Relationship Id="rId7" Type="http://schemas.openxmlformats.org/officeDocument/2006/relationships/image" Target="../media/image61.png"/><Relationship Id="rId2" Type="http://schemas.openxmlformats.org/officeDocument/2006/relationships/notesSlide" Target="../notesSlides/notesSlide18.xml"/><Relationship Id="rId1" Type="http://schemas.openxmlformats.org/officeDocument/2006/relationships/slideLayout" Target="../slideLayouts/slideLayout48.xml"/><Relationship Id="rId6" Type="http://schemas.openxmlformats.org/officeDocument/2006/relationships/image" Target="../media/image60.emf"/><Relationship Id="rId5" Type="http://schemas.openxmlformats.org/officeDocument/2006/relationships/image" Target="../media/image59.emf"/><Relationship Id="rId4" Type="http://schemas.openxmlformats.org/officeDocument/2006/relationships/image" Target="../media/image58.png"/><Relationship Id="rId9" Type="http://schemas.openxmlformats.org/officeDocument/2006/relationships/image" Target="../media/image54.png"/></Relationships>
</file>

<file path=ppt/slides/_rels/slide1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9.xml"/><Relationship Id="rId1" Type="http://schemas.openxmlformats.org/officeDocument/2006/relationships/slideLayout" Target="../slideLayouts/slideLayout48.xml"/></Relationships>
</file>

<file path=ppt/slides/_rels/slide2.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2.xml"/><Relationship Id="rId1" Type="http://schemas.openxmlformats.org/officeDocument/2006/relationships/slideLayout" Target="../slideLayouts/slideLayout46.xml"/><Relationship Id="rId5" Type="http://schemas.openxmlformats.org/officeDocument/2006/relationships/hyperlink" Target="https://www.youtube.com/watch?v=MD0tXdSsnBA" TargetMode="External"/><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3.xml"/><Relationship Id="rId1" Type="http://schemas.openxmlformats.org/officeDocument/2006/relationships/slideLayout" Target="../slideLayouts/slideLayout48.xml"/><Relationship Id="rId4" Type="http://schemas.openxmlformats.org/officeDocument/2006/relationships/hyperlink" Target="https://www.youtube.com/watch?v=UZXv6W7UO1I"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46.xml"/></Relationships>
</file>

<file path=ppt/slides/_rels/slide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46.xml"/><Relationship Id="rId5" Type="http://schemas.openxmlformats.org/officeDocument/2006/relationships/hyperlink" Target="https://www.youtube.com/watch?v=x21731HlXk0" TargetMode="External"/><Relationship Id="rId4" Type="http://schemas.openxmlformats.org/officeDocument/2006/relationships/image" Target="../media/image33.png"/></Relationships>
</file>

<file path=ppt/slides/_rels/slide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48.xml"/></Relationships>
</file>

<file path=ppt/slides/_rels/slide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48.xml"/><Relationship Id="rId5" Type="http://schemas.openxmlformats.org/officeDocument/2006/relationships/hyperlink" Target="http://www.youtube.com/watch?v=TURibewFtt4" TargetMode="External"/><Relationship Id="rId4" Type="http://schemas.openxmlformats.org/officeDocument/2006/relationships/image" Target="../media/image35.png"/></Relationships>
</file>

<file path=ppt/slides/_rels/slide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48.xml"/><Relationship Id="rId6" Type="http://schemas.openxmlformats.org/officeDocument/2006/relationships/hyperlink" Target="https://www.youtube.com/watch?v=H0pkVQdDeaE" TargetMode="External"/><Relationship Id="rId5" Type="http://schemas.openxmlformats.org/officeDocument/2006/relationships/hyperlink" Target="https://www.youtube.com/watch?v=6wxcx-ndcb0" TargetMode="External"/><Relationship Id="rId4" Type="http://schemas.openxmlformats.org/officeDocument/2006/relationships/image" Target="../media/image37.png"/></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48.xml"/><Relationship Id="rId4"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קבוצה 2">
            <a:extLst>
              <a:ext uri="{C183D7F6-B498-43B3-948B-1728B52AA6E4}">
                <adec:decorative xmlns:adec="http://schemas.microsoft.com/office/drawing/2017/decorative" val="1"/>
              </a:ext>
            </a:extLst>
          </p:cNvPr>
          <p:cNvGrpSpPr/>
          <p:nvPr/>
        </p:nvGrpSpPr>
        <p:grpSpPr>
          <a:xfrm>
            <a:off x="0" y="2646264"/>
            <a:ext cx="9149439" cy="4221486"/>
            <a:chOff x="0" y="1796144"/>
            <a:chExt cx="9149439" cy="5185910"/>
          </a:xfrm>
        </p:grpSpPr>
        <p:sp>
          <p:nvSpPr>
            <p:cNvPr id="2" name="מלבן 1"/>
            <p:cNvSpPr/>
            <p:nvPr/>
          </p:nvSpPr>
          <p:spPr>
            <a:xfrm>
              <a:off x="0" y="1796144"/>
              <a:ext cx="9144000" cy="8572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6" name="מלבן 5"/>
            <p:cNvSpPr/>
            <p:nvPr/>
          </p:nvSpPr>
          <p:spPr>
            <a:xfrm>
              <a:off x="5439" y="1883227"/>
              <a:ext cx="9144000" cy="50988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grpSp>
      <p:sp>
        <p:nvSpPr>
          <p:cNvPr id="8" name="Text Placeholder 7">
            <a:extLst>
              <a:ext uri="{FF2B5EF4-FFF2-40B4-BE49-F238E27FC236}">
                <a16:creationId xmlns:a16="http://schemas.microsoft.com/office/drawing/2014/main" id="{0B106D9E-57E6-0B4F-81E4-7600C619133F}"/>
              </a:ext>
            </a:extLst>
          </p:cNvPr>
          <p:cNvSpPr>
            <a:spLocks noGrp="1"/>
          </p:cNvSpPr>
          <p:nvPr>
            <p:ph type="title" idx="4294967295"/>
          </p:nvPr>
        </p:nvSpPr>
        <p:spPr>
          <a:xfrm>
            <a:off x="2271713" y="1114425"/>
            <a:ext cx="6018212" cy="78263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r" defTabSz="685800" rtl="1"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he-IL" sz="6000" b="1" i="0" u="none" strike="noStrike" kern="1200" cap="none" spc="0" normalizeH="0" baseline="0" noProof="0" dirty="0">
                <a:ln>
                  <a:noFill/>
                </a:ln>
                <a:solidFill>
                  <a:schemeClr val="accent1">
                    <a:lumMod val="20000"/>
                    <a:lumOff val="80000"/>
                  </a:schemeClr>
                </a:solidFill>
                <a:effectLst/>
                <a:uLnTx/>
                <a:uFillTx/>
                <a:latin typeface="+mn-lt"/>
                <a:ea typeface="+mn-ea"/>
                <a:cs typeface="+mn-cs"/>
              </a:rPr>
              <a:t>טבעי בים</a:t>
            </a:r>
            <a:endParaRPr kumimoji="0" lang="en-US" sz="6000" b="1" i="0" u="none" strike="noStrike" kern="1200" cap="none" spc="0" normalizeH="0" baseline="0" noProof="0" dirty="0">
              <a:ln>
                <a:noFill/>
              </a:ln>
              <a:solidFill>
                <a:schemeClr val="accent1">
                  <a:lumMod val="20000"/>
                  <a:lumOff val="80000"/>
                </a:schemeClr>
              </a:solidFill>
              <a:effectLst/>
              <a:uLnTx/>
              <a:uFillTx/>
              <a:latin typeface="+mn-lt"/>
              <a:ea typeface="+mn-ea"/>
              <a:cs typeface="+mn-cs"/>
            </a:endParaRPr>
          </a:p>
        </p:txBody>
      </p:sp>
      <p:sp>
        <p:nvSpPr>
          <p:cNvPr id="9" name="Text Placeholder 8">
            <a:extLst>
              <a:ext uri="{FF2B5EF4-FFF2-40B4-BE49-F238E27FC236}">
                <a16:creationId xmlns:a16="http://schemas.microsoft.com/office/drawing/2014/main" id="{6075C9FD-5148-F048-B3DC-E6B8B707A4B8}"/>
              </a:ext>
            </a:extLst>
          </p:cNvPr>
          <p:cNvSpPr>
            <a:spLocks noGrp="1"/>
          </p:cNvSpPr>
          <p:nvPr>
            <p:ph type="body" sz="quarter" idx="11"/>
          </p:nvPr>
        </p:nvSpPr>
        <p:spPr>
          <a:xfrm>
            <a:off x="2066795" y="3923200"/>
            <a:ext cx="6184146" cy="781660"/>
          </a:xfrm>
        </p:spPr>
        <p:txBody>
          <a:bodyPr>
            <a:noAutofit/>
          </a:bodyPr>
          <a:lstStyle/>
          <a:p>
            <a:r>
              <a:rPr lang="he-IL" sz="4000" dirty="0">
                <a:solidFill>
                  <a:srgbClr val="015740"/>
                </a:solidFill>
              </a:rPr>
              <a:t>שומרים על הטבע בחוף ובים</a:t>
            </a:r>
            <a:endParaRPr lang="en-US" sz="4000" dirty="0">
              <a:solidFill>
                <a:srgbClr val="015740"/>
              </a:solidFill>
            </a:endParaRPr>
          </a:p>
        </p:txBody>
      </p:sp>
      <p:pic>
        <p:nvPicPr>
          <p:cNvPr id="4" name="Picture 2">
            <a:extLst>
              <a:ext uri="{C183D7F6-B498-43B3-948B-1728B52AA6E4}">
                <adec:decorative xmlns:adec="http://schemas.microsoft.com/office/drawing/2017/decorative" val="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l="26985"/>
          <a:stretch>
            <a:fillRect/>
          </a:stretch>
        </p:blipFill>
        <p:spPr bwMode="auto">
          <a:xfrm>
            <a:off x="0" y="4489677"/>
            <a:ext cx="2306638" cy="237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Placeholder 4">
            <a:extLst>
              <a:ext uri="{FF2B5EF4-FFF2-40B4-BE49-F238E27FC236}">
                <a16:creationId xmlns:a16="http://schemas.microsoft.com/office/drawing/2014/main" id="{29967A01-8380-9E47-8436-10D288C64145}"/>
              </a:ext>
            </a:extLst>
          </p:cNvPr>
          <p:cNvSpPr txBox="1">
            <a:spLocks/>
          </p:cNvSpPr>
          <p:nvPr/>
        </p:nvSpPr>
        <p:spPr>
          <a:xfrm>
            <a:off x="3983277" y="6437051"/>
            <a:ext cx="4885254" cy="309562"/>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buNone/>
            </a:pPr>
            <a:r>
              <a:rPr lang="en-US" sz="1600" dirty="0">
                <a:solidFill>
                  <a:schemeClr val="bg1">
                    <a:lumMod val="65000"/>
                  </a:schemeClr>
                </a:solidFill>
              </a:rPr>
              <a:t>mh.carmel.org.il</a:t>
            </a:r>
            <a:r>
              <a:rPr lang="he-IL" sz="1600" dirty="0">
                <a:solidFill>
                  <a:schemeClr val="bg1">
                    <a:lumMod val="65000"/>
                  </a:schemeClr>
                </a:solidFill>
              </a:rPr>
              <a:t>© מרכז הדרכה כרמל – </a:t>
            </a:r>
            <a:endParaRPr lang="en-US" sz="1600" dirty="0">
              <a:solidFill>
                <a:schemeClr val="bg1">
                  <a:lumMod val="65000"/>
                </a:schemeClr>
              </a:solidFill>
            </a:endParaRPr>
          </a:p>
        </p:txBody>
      </p:sp>
    </p:spTree>
    <p:extLst>
      <p:ext uri="{BB962C8B-B14F-4D97-AF65-F5344CB8AC3E}">
        <p14:creationId xmlns:p14="http://schemas.microsoft.com/office/powerpoint/2010/main" val="6448279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7" name="קבוצה 6">
            <a:extLst>
              <a:ext uri="{C183D7F6-B498-43B3-948B-1728B52AA6E4}">
                <adec:decorative xmlns:adec="http://schemas.microsoft.com/office/drawing/2017/decorative" val="1"/>
              </a:ext>
            </a:extLst>
          </p:cNvPr>
          <p:cNvGrpSpPr/>
          <p:nvPr/>
        </p:nvGrpSpPr>
        <p:grpSpPr>
          <a:xfrm>
            <a:off x="0" y="1681841"/>
            <a:ext cx="9149439" cy="5185910"/>
            <a:chOff x="0" y="1796144"/>
            <a:chExt cx="9149439" cy="5185910"/>
          </a:xfrm>
        </p:grpSpPr>
        <p:sp>
          <p:nvSpPr>
            <p:cNvPr id="10" name="מלבן 9"/>
            <p:cNvSpPr/>
            <p:nvPr/>
          </p:nvSpPr>
          <p:spPr>
            <a:xfrm>
              <a:off x="0" y="1796144"/>
              <a:ext cx="9144000" cy="8572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1" name="מלבן 10"/>
            <p:cNvSpPr/>
            <p:nvPr/>
          </p:nvSpPr>
          <p:spPr>
            <a:xfrm>
              <a:off x="5439" y="1883227"/>
              <a:ext cx="9144000" cy="50988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grpSp>
      <p:sp>
        <p:nvSpPr>
          <p:cNvPr id="9" name="Text Placeholder 8">
            <a:extLst>
              <a:ext uri="{FF2B5EF4-FFF2-40B4-BE49-F238E27FC236}">
                <a16:creationId xmlns:a16="http://schemas.microsoft.com/office/drawing/2014/main" id="{A078E0DD-1A2E-994A-8344-4A17E4CAB7F6}"/>
              </a:ext>
            </a:extLst>
          </p:cNvPr>
          <p:cNvSpPr>
            <a:spLocks noGrp="1"/>
          </p:cNvSpPr>
          <p:nvPr>
            <p:ph type="body" sz="quarter" idx="23"/>
          </p:nvPr>
        </p:nvSpPr>
        <p:spPr/>
        <p:txBody>
          <a:bodyPr/>
          <a:lstStyle/>
          <a:p>
            <a:endParaRPr lang="en-US"/>
          </a:p>
        </p:txBody>
      </p:sp>
      <p:sp>
        <p:nvSpPr>
          <p:cNvPr id="3" name="Text Placeholder 2">
            <a:extLst>
              <a:ext uri="{FF2B5EF4-FFF2-40B4-BE49-F238E27FC236}">
                <a16:creationId xmlns:a16="http://schemas.microsoft.com/office/drawing/2014/main" id="{D7A26FB6-27ED-4241-9C83-368EF7D267A4}"/>
              </a:ext>
            </a:extLst>
          </p:cNvPr>
          <p:cNvSpPr>
            <a:spLocks noGrp="1"/>
          </p:cNvSpPr>
          <p:nvPr>
            <p:ph type="body" sz="quarter" idx="21"/>
          </p:nvPr>
        </p:nvSpPr>
        <p:spPr/>
        <p:txBody>
          <a:bodyPr/>
          <a:lstStyle/>
          <a:p>
            <a:endParaRPr lang="en-US"/>
          </a:p>
        </p:txBody>
      </p:sp>
      <p:sp>
        <p:nvSpPr>
          <p:cNvPr id="8" name="Text Placeholder 7">
            <a:extLst>
              <a:ext uri="{FF2B5EF4-FFF2-40B4-BE49-F238E27FC236}">
                <a16:creationId xmlns:a16="http://schemas.microsoft.com/office/drawing/2014/main" id="{6E048B16-0E3A-504C-9E0E-867D8468EBD0}"/>
              </a:ext>
            </a:extLst>
          </p:cNvPr>
          <p:cNvSpPr>
            <a:spLocks noGrp="1"/>
          </p:cNvSpPr>
          <p:nvPr>
            <p:ph type="body" sz="quarter" idx="22"/>
          </p:nvPr>
        </p:nvSpPr>
        <p:spPr/>
        <p:txBody>
          <a:bodyPr/>
          <a:lstStyle/>
          <a:p>
            <a:endParaRPr lang="en-US"/>
          </a:p>
        </p:txBody>
      </p:sp>
      <p:pic>
        <p:nvPicPr>
          <p:cNvPr id="6" name="תמונה 5">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rcRect l="14194" b="31706"/>
          <a:stretch>
            <a:fillRect/>
          </a:stretch>
        </p:blipFill>
        <p:spPr bwMode="auto">
          <a:xfrm>
            <a:off x="0" y="5192033"/>
            <a:ext cx="4324350" cy="168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Placeholder 3">
            <a:extLst>
              <a:ext uri="{FF2B5EF4-FFF2-40B4-BE49-F238E27FC236}">
                <a16:creationId xmlns:a16="http://schemas.microsoft.com/office/drawing/2014/main" id="{085878DC-BE90-FA45-8B10-497AFFC1BF51}"/>
              </a:ext>
            </a:extLst>
          </p:cNvPr>
          <p:cNvSpPr>
            <a:spLocks noGrp="1"/>
          </p:cNvSpPr>
          <p:nvPr>
            <p:ph type="title" idx="4294967295"/>
          </p:nvPr>
        </p:nvSpPr>
        <p:spPr>
          <a:xfrm>
            <a:off x="2243138" y="863600"/>
            <a:ext cx="6518275" cy="417513"/>
          </a:xfrm>
          <a:prstGeom prst="rect">
            <a:avLst/>
          </a:prstGeom>
          <a:noFill/>
          <a:ln>
            <a:noFill/>
            <a:prstDash/>
          </a:ln>
          <a:effectLst/>
        </p:spPr>
        <p:txBody>
          <a:bodyPr rot="0" spcFirstLastPara="0" vertOverflow="overflow" horzOverflow="overflow" vert="horz" wrap="square" lIns="144000" tIns="45720" rIns="0" bIns="45720" numCol="1" spcCol="0" rtlCol="0" fromWordArt="0" anchor="ctr" anchorCtr="0" forceAA="0" compatLnSpc="1">
            <a:prstTxWarp prst="textNoShape">
              <a:avLst/>
            </a:prstTxWarp>
            <a:noAutofit/>
          </a:bodyPr>
          <a:lstStyle/>
          <a:p>
            <a:pPr marL="0" marR="0" lvl="0" indent="0" algn="r" defTabSz="685800" rtl="1"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he-IL" sz="3200" b="1" i="0" u="none" strike="noStrike" kern="1200" cap="none" spc="0" normalizeH="0" baseline="0" noProof="0" dirty="0">
                <a:ln>
                  <a:noFill/>
                </a:ln>
                <a:solidFill>
                  <a:schemeClr val="accent1">
                    <a:lumMod val="20000"/>
                    <a:lumOff val="80000"/>
                  </a:schemeClr>
                </a:solidFill>
                <a:effectLst/>
                <a:uLnTx/>
                <a:uFillTx/>
                <a:latin typeface="+mn-lt"/>
                <a:ea typeface="+mn-ea"/>
                <a:cs typeface="+mn-cs"/>
              </a:rPr>
              <a:t>של מי ה'עצם' הזו על החוף?</a:t>
            </a:r>
            <a:endParaRPr kumimoji="0" lang="en-US" sz="3200" b="1" i="0" u="none" strike="noStrike" kern="1200" cap="none" spc="0" normalizeH="0" baseline="0" noProof="0" dirty="0">
              <a:ln>
                <a:noFill/>
              </a:ln>
              <a:solidFill>
                <a:schemeClr val="accent1">
                  <a:lumMod val="20000"/>
                  <a:lumOff val="80000"/>
                </a:schemeClr>
              </a:solidFill>
              <a:effectLst/>
              <a:uLnTx/>
              <a:uFillTx/>
              <a:latin typeface="+mn-lt"/>
              <a:ea typeface="+mn-ea"/>
              <a:cs typeface="+mn-cs"/>
            </a:endParaRPr>
          </a:p>
        </p:txBody>
      </p:sp>
      <p:pic>
        <p:nvPicPr>
          <p:cNvPr id="21" name="תמונה 20" descr="דיונון"/>
          <p:cNvPicPr>
            <a:picLocks noChangeAspect="1"/>
          </p:cNvPicPr>
          <p:nvPr/>
        </p:nvPicPr>
        <p:blipFill rotWithShape="1">
          <a:blip r:embed="rId4"/>
          <a:srcRect l="-130" t="14055" r="130" b="-14055"/>
          <a:stretch/>
        </p:blipFill>
        <p:spPr>
          <a:xfrm>
            <a:off x="5438" y="1770431"/>
            <a:ext cx="9149439" cy="5998730"/>
          </a:xfrm>
          <a:prstGeom prst="rect">
            <a:avLst/>
          </a:prstGeom>
          <a:scene3d>
            <a:camera prst="orthographicFront">
              <a:rot lat="0" lon="10800000" rev="0"/>
            </a:camera>
            <a:lightRig rig="threePt" dir="t"/>
          </a:scene3d>
        </p:spPr>
      </p:pic>
      <p:grpSp>
        <p:nvGrpSpPr>
          <p:cNvPr id="14" name="קבוצה 13" descr="נגן סרטון"/>
          <p:cNvGrpSpPr>
            <a:grpSpLocks noChangeAspect="1"/>
          </p:cNvGrpSpPr>
          <p:nvPr/>
        </p:nvGrpSpPr>
        <p:grpSpPr>
          <a:xfrm>
            <a:off x="484682" y="4511211"/>
            <a:ext cx="1013678" cy="971877"/>
            <a:chOff x="3885147" y="2893254"/>
            <a:chExt cx="1267097" cy="1214846"/>
          </a:xfrm>
        </p:grpSpPr>
        <p:sp>
          <p:nvSpPr>
            <p:cNvPr id="15" name="אליפסה 14"/>
            <p:cNvSpPr/>
            <p:nvPr/>
          </p:nvSpPr>
          <p:spPr>
            <a:xfrm>
              <a:off x="3885147" y="2893254"/>
              <a:ext cx="1267097" cy="1214846"/>
            </a:xfrm>
            <a:prstGeom prst="ellipse">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6" name="משולש שווה-שוקיים 15">
              <a:hlinkClick r:id="rId5"/>
            </p:cNvPr>
            <p:cNvSpPr/>
            <p:nvPr/>
          </p:nvSpPr>
          <p:spPr>
            <a:xfrm rot="12600000">
              <a:off x="4172694" y="3312827"/>
              <a:ext cx="587498" cy="50646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grpSp>
      <p:grpSp>
        <p:nvGrpSpPr>
          <p:cNvPr id="17" name="קבוצה 16" descr="נגן סרטון"/>
          <p:cNvGrpSpPr>
            <a:grpSpLocks noChangeAspect="1"/>
          </p:cNvGrpSpPr>
          <p:nvPr/>
        </p:nvGrpSpPr>
        <p:grpSpPr>
          <a:xfrm>
            <a:off x="468353" y="5672251"/>
            <a:ext cx="1013678" cy="971877"/>
            <a:chOff x="3885147" y="2893254"/>
            <a:chExt cx="1267097" cy="1214846"/>
          </a:xfrm>
        </p:grpSpPr>
        <p:sp>
          <p:nvSpPr>
            <p:cNvPr id="18" name="אליפסה 17"/>
            <p:cNvSpPr/>
            <p:nvPr/>
          </p:nvSpPr>
          <p:spPr>
            <a:xfrm>
              <a:off x="3885147" y="2893254"/>
              <a:ext cx="1267097" cy="1214846"/>
            </a:xfrm>
            <a:prstGeom prst="ellipse">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9" name="משולש שווה-שוקיים 18">
              <a:hlinkClick r:id="rId6"/>
            </p:cNvPr>
            <p:cNvSpPr/>
            <p:nvPr/>
          </p:nvSpPr>
          <p:spPr>
            <a:xfrm rot="12600000">
              <a:off x="4172694" y="3312827"/>
              <a:ext cx="587498" cy="50646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grpSp>
      <p:sp>
        <p:nvSpPr>
          <p:cNvPr id="22" name="Text Placeholder 4">
            <a:extLst>
              <a:ext uri="{FF2B5EF4-FFF2-40B4-BE49-F238E27FC236}">
                <a16:creationId xmlns:a16="http://schemas.microsoft.com/office/drawing/2014/main" id="{29967A01-8380-9E47-8436-10D288C64145}"/>
              </a:ext>
            </a:extLst>
          </p:cNvPr>
          <p:cNvSpPr txBox="1">
            <a:spLocks/>
          </p:cNvSpPr>
          <p:nvPr/>
        </p:nvSpPr>
        <p:spPr>
          <a:xfrm>
            <a:off x="5999967" y="6437051"/>
            <a:ext cx="2868564" cy="309562"/>
          </a:xfrm>
          <a:prstGeom prst="rect">
            <a:avLst/>
          </a:prstGeom>
        </p:spPr>
        <p:txBody>
          <a:bodyPr vert="horz" lIns="91440" tIns="45720" rIns="91440" bIns="45720" rtlCol="0">
            <a:noAutofit/>
          </a:bodyPr>
          <a:lstStyle>
            <a:lvl1pPr marL="0" indent="0" algn="r" defTabSz="685800" rtl="1" eaLnBrk="1" latinLnBrk="0" hangingPunct="1">
              <a:lnSpc>
                <a:spcPct val="90000"/>
              </a:lnSpc>
              <a:spcBef>
                <a:spcPts val="750"/>
              </a:spcBef>
              <a:buFont typeface="Arial" panose="020B0604020202020204" pitchFamily="34" charset="0"/>
              <a:buNone/>
              <a:defRPr sz="1200" kern="1200">
                <a:solidFill>
                  <a:schemeClr val="bg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he-IL">
                <a:solidFill>
                  <a:schemeClr val="bg1">
                    <a:lumMod val="65000"/>
                  </a:schemeClr>
                </a:solidFill>
              </a:rPr>
              <a:t>© מרכז הדרכה כרמל – </a:t>
            </a:r>
            <a:r>
              <a:rPr lang="en-US">
                <a:solidFill>
                  <a:schemeClr val="bg1">
                    <a:lumMod val="65000"/>
                  </a:schemeClr>
                </a:solidFill>
              </a:rPr>
              <a:t>mh.carmel.org.il</a:t>
            </a:r>
            <a:endParaRPr lang="en-US" dirty="0">
              <a:solidFill>
                <a:schemeClr val="bg1">
                  <a:lumMod val="65000"/>
                </a:schemeClr>
              </a:solidFill>
            </a:endParaRPr>
          </a:p>
        </p:txBody>
      </p:sp>
      <p:sp>
        <p:nvSpPr>
          <p:cNvPr id="23" name="TextBox 22"/>
          <p:cNvSpPr txBox="1"/>
          <p:nvPr/>
        </p:nvSpPr>
        <p:spPr>
          <a:xfrm rot="16200000">
            <a:off x="-569643" y="2626471"/>
            <a:ext cx="1678488" cy="307777"/>
          </a:xfrm>
          <a:prstGeom prst="rect">
            <a:avLst/>
          </a:prstGeom>
          <a:noFill/>
        </p:spPr>
        <p:txBody>
          <a:bodyPr wrap="square" rtlCol="1">
            <a:spAutoFit/>
          </a:bodyPr>
          <a:lstStyle/>
          <a:p>
            <a:pPr algn="r" rtl="1"/>
            <a:r>
              <a:rPr lang="he-IL" sz="1400" dirty="0">
                <a:solidFill>
                  <a:schemeClr val="bg1">
                    <a:lumMod val="65000"/>
                  </a:schemeClr>
                </a:solidFill>
              </a:rPr>
              <a:t>ויקיפדיה</a:t>
            </a:r>
          </a:p>
        </p:txBody>
      </p:sp>
    </p:spTree>
    <p:extLst>
      <p:ext uri="{BB962C8B-B14F-4D97-AF65-F5344CB8AC3E}">
        <p14:creationId xmlns:p14="http://schemas.microsoft.com/office/powerpoint/2010/main" val="22176454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7" name="קבוצה 6">
            <a:extLst>
              <a:ext uri="{C183D7F6-B498-43B3-948B-1728B52AA6E4}">
                <adec:decorative xmlns:adec="http://schemas.microsoft.com/office/drawing/2017/decorative" val="1"/>
              </a:ext>
            </a:extLst>
          </p:cNvPr>
          <p:cNvGrpSpPr/>
          <p:nvPr/>
        </p:nvGrpSpPr>
        <p:grpSpPr>
          <a:xfrm>
            <a:off x="0" y="1681841"/>
            <a:ext cx="9149439" cy="5185910"/>
            <a:chOff x="0" y="1796144"/>
            <a:chExt cx="9149439" cy="5185910"/>
          </a:xfrm>
        </p:grpSpPr>
        <p:sp>
          <p:nvSpPr>
            <p:cNvPr id="10" name="מלבן 9"/>
            <p:cNvSpPr/>
            <p:nvPr/>
          </p:nvSpPr>
          <p:spPr>
            <a:xfrm>
              <a:off x="0" y="1796144"/>
              <a:ext cx="9144000" cy="8572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1" name="מלבן 10"/>
            <p:cNvSpPr/>
            <p:nvPr/>
          </p:nvSpPr>
          <p:spPr>
            <a:xfrm>
              <a:off x="5439" y="1883227"/>
              <a:ext cx="9144000" cy="50988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grpSp>
      <p:sp>
        <p:nvSpPr>
          <p:cNvPr id="9" name="Text Placeholder 8">
            <a:extLst>
              <a:ext uri="{FF2B5EF4-FFF2-40B4-BE49-F238E27FC236}">
                <a16:creationId xmlns:a16="http://schemas.microsoft.com/office/drawing/2014/main" id="{A078E0DD-1A2E-994A-8344-4A17E4CAB7F6}"/>
              </a:ext>
            </a:extLst>
          </p:cNvPr>
          <p:cNvSpPr>
            <a:spLocks noGrp="1"/>
          </p:cNvSpPr>
          <p:nvPr>
            <p:ph type="body" sz="quarter" idx="23"/>
          </p:nvPr>
        </p:nvSpPr>
        <p:spPr/>
        <p:txBody>
          <a:bodyPr/>
          <a:lstStyle/>
          <a:p>
            <a:endParaRPr lang="en-US" dirty="0"/>
          </a:p>
        </p:txBody>
      </p:sp>
      <p:pic>
        <p:nvPicPr>
          <p:cNvPr id="6" name="תמונה 5">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rcRect l="14194" b="31706"/>
          <a:stretch>
            <a:fillRect/>
          </a:stretch>
        </p:blipFill>
        <p:spPr bwMode="auto">
          <a:xfrm>
            <a:off x="0" y="5192033"/>
            <a:ext cx="4324350" cy="168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Placeholder 3">
            <a:extLst>
              <a:ext uri="{FF2B5EF4-FFF2-40B4-BE49-F238E27FC236}">
                <a16:creationId xmlns:a16="http://schemas.microsoft.com/office/drawing/2014/main" id="{085878DC-BE90-FA45-8B10-497AFFC1BF51}"/>
              </a:ext>
            </a:extLst>
          </p:cNvPr>
          <p:cNvSpPr>
            <a:spLocks noGrp="1"/>
          </p:cNvSpPr>
          <p:nvPr>
            <p:ph type="title" idx="4294967295"/>
          </p:nvPr>
        </p:nvSpPr>
        <p:spPr>
          <a:xfrm>
            <a:off x="2243138" y="863600"/>
            <a:ext cx="6518275" cy="417513"/>
          </a:xfrm>
          <a:prstGeom prst="rect">
            <a:avLst/>
          </a:prstGeom>
          <a:noFill/>
          <a:ln>
            <a:noFill/>
            <a:prstDash/>
          </a:ln>
          <a:effectLst/>
        </p:spPr>
        <p:txBody>
          <a:bodyPr rot="0" spcFirstLastPara="0" vertOverflow="overflow" horzOverflow="overflow" vert="horz" wrap="square" lIns="144000" tIns="45720" rIns="0" bIns="45720" numCol="1" spcCol="0" rtlCol="0" fromWordArt="0" anchor="ctr" anchorCtr="0" forceAA="0" compatLnSpc="1">
            <a:prstTxWarp prst="textNoShape">
              <a:avLst/>
            </a:prstTxWarp>
            <a:noAutofit/>
          </a:bodyPr>
          <a:lstStyle/>
          <a:p>
            <a:pPr marL="0" marR="0" lvl="0" indent="0" algn="r" defTabSz="685800" rtl="1"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he-IL" sz="3200" b="1" i="0" u="none" strike="noStrike" kern="1200" cap="none" spc="0" normalizeH="0" baseline="0" noProof="0" dirty="0">
                <a:ln>
                  <a:noFill/>
                </a:ln>
                <a:solidFill>
                  <a:schemeClr val="accent1">
                    <a:lumMod val="20000"/>
                    <a:lumOff val="80000"/>
                  </a:schemeClr>
                </a:solidFill>
                <a:effectLst/>
                <a:uLnTx/>
                <a:uFillTx/>
                <a:latin typeface="+mn-lt"/>
                <a:ea typeface="+mn-ea"/>
                <a:cs typeface="+mn-cs"/>
              </a:rPr>
              <a:t>איזו סכנה גדולה נמצאת בים התיכון?!</a:t>
            </a:r>
            <a:endParaRPr kumimoji="0" lang="en-US" sz="3200" b="1" i="0" u="none" strike="noStrike" kern="1200" cap="none" spc="0" normalizeH="0" baseline="0" noProof="0" dirty="0">
              <a:ln>
                <a:noFill/>
              </a:ln>
              <a:solidFill>
                <a:schemeClr val="accent1">
                  <a:lumMod val="20000"/>
                  <a:lumOff val="80000"/>
                </a:schemeClr>
              </a:solidFill>
              <a:effectLst/>
              <a:uLnTx/>
              <a:uFillTx/>
              <a:latin typeface="+mn-lt"/>
              <a:ea typeface="+mn-ea"/>
              <a:cs typeface="+mn-cs"/>
            </a:endParaRPr>
          </a:p>
        </p:txBody>
      </p:sp>
      <p:grpSp>
        <p:nvGrpSpPr>
          <p:cNvPr id="14" name="קבוצה 13">
            <a:extLst>
              <a:ext uri="{C183D7F6-B498-43B3-948B-1728B52AA6E4}">
                <adec:decorative xmlns:adec="http://schemas.microsoft.com/office/drawing/2017/decorative" val="1"/>
              </a:ext>
            </a:extLst>
          </p:cNvPr>
          <p:cNvGrpSpPr/>
          <p:nvPr/>
        </p:nvGrpSpPr>
        <p:grpSpPr>
          <a:xfrm>
            <a:off x="3885147" y="2893254"/>
            <a:ext cx="1267097" cy="1214846"/>
            <a:chOff x="3885147" y="2893254"/>
            <a:chExt cx="1267097" cy="1214846"/>
          </a:xfrm>
        </p:grpSpPr>
        <p:sp>
          <p:nvSpPr>
            <p:cNvPr id="15" name="אליפסה 14"/>
            <p:cNvSpPr/>
            <p:nvPr/>
          </p:nvSpPr>
          <p:spPr>
            <a:xfrm>
              <a:off x="3885147" y="2893254"/>
              <a:ext cx="1267097" cy="1214846"/>
            </a:xfrm>
            <a:prstGeom prst="ellipse">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6" name="משולש שווה-שוקיים 15">
              <a:hlinkClick r:id="rId4"/>
            </p:cNvPr>
            <p:cNvSpPr/>
            <p:nvPr/>
          </p:nvSpPr>
          <p:spPr>
            <a:xfrm rot="12600000">
              <a:off x="4172694" y="3312827"/>
              <a:ext cx="587498" cy="50646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grpSp>
      <p:grpSp>
        <p:nvGrpSpPr>
          <p:cNvPr id="17" name="קבוצה 16">
            <a:extLst>
              <a:ext uri="{C183D7F6-B498-43B3-948B-1728B52AA6E4}">
                <adec:decorative xmlns:adec="http://schemas.microsoft.com/office/drawing/2017/decorative" val="1"/>
              </a:ext>
            </a:extLst>
          </p:cNvPr>
          <p:cNvGrpSpPr/>
          <p:nvPr/>
        </p:nvGrpSpPr>
        <p:grpSpPr>
          <a:xfrm>
            <a:off x="3864693" y="4584610"/>
            <a:ext cx="1267097" cy="1214846"/>
            <a:chOff x="3885147" y="2893254"/>
            <a:chExt cx="1267097" cy="1214846"/>
          </a:xfrm>
        </p:grpSpPr>
        <p:sp>
          <p:nvSpPr>
            <p:cNvPr id="18" name="אליפסה 17"/>
            <p:cNvSpPr/>
            <p:nvPr/>
          </p:nvSpPr>
          <p:spPr>
            <a:xfrm>
              <a:off x="3885147" y="2893254"/>
              <a:ext cx="1267097" cy="1214846"/>
            </a:xfrm>
            <a:prstGeom prst="ellipse">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9" name="משולש שווה-שוקיים 18">
              <a:hlinkClick r:id="rId5"/>
            </p:cNvPr>
            <p:cNvSpPr/>
            <p:nvPr/>
          </p:nvSpPr>
          <p:spPr>
            <a:xfrm rot="12600000">
              <a:off x="4172694" y="3312827"/>
              <a:ext cx="587498" cy="50646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grpSp>
      <p:pic>
        <p:nvPicPr>
          <p:cNvPr id="20" name="מציין מיקום תוכן 6" descr="מגוון מינים בים התיכון"/>
          <p:cNvPicPr>
            <a:picLocks noChangeAspect="1"/>
          </p:cNvPicPr>
          <p:nvPr/>
        </p:nvPicPr>
        <p:blipFill rotWithShape="1">
          <a:blip r:embed="rId6"/>
          <a:srcRect t="15446" b="9933"/>
          <a:stretch/>
        </p:blipFill>
        <p:spPr>
          <a:xfrm>
            <a:off x="4823877" y="2178736"/>
            <a:ext cx="4057261" cy="4163786"/>
          </a:xfrm>
          <a:prstGeom prst="rect">
            <a:avLst/>
          </a:prstGeom>
        </p:spPr>
      </p:pic>
      <p:pic>
        <p:nvPicPr>
          <p:cNvPr id="22" name="תמונה 21">
            <a:extLst>
              <a:ext uri="{C183D7F6-B498-43B3-948B-1728B52AA6E4}">
                <adec:decorative xmlns:adec="http://schemas.microsoft.com/office/drawing/2017/decorative" val="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14894" b="9772"/>
          <a:stretch/>
        </p:blipFill>
        <p:spPr>
          <a:xfrm>
            <a:off x="363771" y="2165002"/>
            <a:ext cx="4003039" cy="4147457"/>
          </a:xfrm>
          <a:prstGeom prst="rect">
            <a:avLst/>
          </a:prstGeom>
        </p:spPr>
      </p:pic>
      <p:sp>
        <p:nvSpPr>
          <p:cNvPr id="24" name="Text Placeholder 6">
            <a:extLst>
              <a:ext uri="{FF2B5EF4-FFF2-40B4-BE49-F238E27FC236}">
                <a16:creationId xmlns:a16="http://schemas.microsoft.com/office/drawing/2014/main" id="{BBC1839E-388B-F341-A2D9-46D676A474D3}"/>
              </a:ext>
            </a:extLst>
          </p:cNvPr>
          <p:cNvSpPr>
            <a:spLocks noGrp="1"/>
          </p:cNvSpPr>
          <p:nvPr>
            <p:ph type="body" sz="quarter" idx="23"/>
          </p:nvPr>
        </p:nvSpPr>
        <p:spPr>
          <a:xfrm>
            <a:off x="2255874" y="1104334"/>
            <a:ext cx="3376249" cy="1623785"/>
          </a:xfrm>
        </p:spPr>
        <p:txBody>
          <a:bodyPr>
            <a:noAutofit/>
          </a:bodyPr>
          <a:lstStyle/>
          <a:p>
            <a:pPr marL="0" indent="0">
              <a:buNone/>
            </a:pPr>
            <a:r>
              <a:rPr lang="he-IL" sz="25000" b="1" dirty="0">
                <a:solidFill>
                  <a:srgbClr val="2FC6F1"/>
                </a:solidFill>
              </a:rPr>
              <a:t>?</a:t>
            </a:r>
            <a:endParaRPr lang="en-US" sz="25000" b="1" dirty="0">
              <a:solidFill>
                <a:srgbClr val="2FC6F1"/>
              </a:solidFill>
            </a:endParaRPr>
          </a:p>
        </p:txBody>
      </p:sp>
      <p:sp>
        <p:nvSpPr>
          <p:cNvPr id="26" name="Text Placeholder 4">
            <a:extLst>
              <a:ext uri="{FF2B5EF4-FFF2-40B4-BE49-F238E27FC236}">
                <a16:creationId xmlns:a16="http://schemas.microsoft.com/office/drawing/2014/main" id="{29967A01-8380-9E47-8436-10D288C64145}"/>
              </a:ext>
            </a:extLst>
          </p:cNvPr>
          <p:cNvSpPr>
            <a:spLocks noGrp="1"/>
          </p:cNvSpPr>
          <p:nvPr>
            <p:ph type="body" sz="quarter" idx="21"/>
          </p:nvPr>
        </p:nvSpPr>
        <p:spPr>
          <a:xfrm>
            <a:off x="5999967" y="6437051"/>
            <a:ext cx="2868564" cy="309562"/>
          </a:xfrm>
        </p:spPr>
        <p:txBody>
          <a:bodyPr/>
          <a:lstStyle/>
          <a:p>
            <a:r>
              <a:rPr lang="he-IL" dirty="0">
                <a:solidFill>
                  <a:schemeClr val="bg1">
                    <a:lumMod val="65000"/>
                  </a:schemeClr>
                </a:solidFill>
              </a:rPr>
              <a:t>© מרכז הדרכה כרמל – </a:t>
            </a:r>
            <a:r>
              <a:rPr lang="en-US" dirty="0">
                <a:solidFill>
                  <a:schemeClr val="bg1">
                    <a:lumMod val="65000"/>
                  </a:schemeClr>
                </a:solidFill>
              </a:rPr>
              <a:t>mh.carmel.org.il</a:t>
            </a:r>
          </a:p>
        </p:txBody>
      </p:sp>
    </p:spTree>
    <p:extLst>
      <p:ext uri="{BB962C8B-B14F-4D97-AF65-F5344CB8AC3E}">
        <p14:creationId xmlns:p14="http://schemas.microsoft.com/office/powerpoint/2010/main" val="3857031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24">
                                            <p:txEl>
                                              <p:pRg st="0" end="0"/>
                                            </p:txEl>
                                          </p:spTgt>
                                        </p:tgtEl>
                                        <p:attrNameLst>
                                          <p:attrName>style.visibility</p:attrName>
                                        </p:attrNameLst>
                                      </p:cBhvr>
                                      <p:to>
                                        <p:strVal val="visible"/>
                                      </p:to>
                                    </p:set>
                                    <p:animEffect transition="in" filter="fade">
                                      <p:cBhvr>
                                        <p:cTn id="15" dur="500"/>
                                        <p:tgtEl>
                                          <p:spTgt spid="2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build="p"/>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7" name="קבוצה 6">
            <a:extLst>
              <a:ext uri="{C183D7F6-B498-43B3-948B-1728B52AA6E4}">
                <adec:decorative xmlns:adec="http://schemas.microsoft.com/office/drawing/2017/decorative" val="1"/>
              </a:ext>
            </a:extLst>
          </p:cNvPr>
          <p:cNvGrpSpPr/>
          <p:nvPr/>
        </p:nvGrpSpPr>
        <p:grpSpPr>
          <a:xfrm>
            <a:off x="0" y="1681841"/>
            <a:ext cx="9149439" cy="5185910"/>
            <a:chOff x="0" y="1796144"/>
            <a:chExt cx="9149439" cy="5185910"/>
          </a:xfrm>
        </p:grpSpPr>
        <p:sp>
          <p:nvSpPr>
            <p:cNvPr id="10" name="מלבן 9"/>
            <p:cNvSpPr/>
            <p:nvPr/>
          </p:nvSpPr>
          <p:spPr>
            <a:xfrm>
              <a:off x="0" y="1796144"/>
              <a:ext cx="9144000" cy="8572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1" name="מלבן 10"/>
            <p:cNvSpPr/>
            <p:nvPr/>
          </p:nvSpPr>
          <p:spPr>
            <a:xfrm>
              <a:off x="5439" y="1883227"/>
              <a:ext cx="9144000" cy="50988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grpSp>
      <p:pic>
        <p:nvPicPr>
          <p:cNvPr id="6" name="תמונה 5">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rcRect l="14194" b="31706"/>
          <a:stretch>
            <a:fillRect/>
          </a:stretch>
        </p:blipFill>
        <p:spPr bwMode="auto">
          <a:xfrm>
            <a:off x="0" y="5192033"/>
            <a:ext cx="4324350" cy="168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Placeholder 3">
            <a:extLst>
              <a:ext uri="{FF2B5EF4-FFF2-40B4-BE49-F238E27FC236}">
                <a16:creationId xmlns:a16="http://schemas.microsoft.com/office/drawing/2014/main" id="{085878DC-BE90-FA45-8B10-497AFFC1BF51}"/>
              </a:ext>
            </a:extLst>
          </p:cNvPr>
          <p:cNvSpPr>
            <a:spLocks noGrp="1"/>
          </p:cNvSpPr>
          <p:nvPr>
            <p:ph type="title" idx="4294967295"/>
          </p:nvPr>
        </p:nvSpPr>
        <p:spPr>
          <a:xfrm>
            <a:off x="2324100" y="863600"/>
            <a:ext cx="6518275" cy="417513"/>
          </a:xfrm>
          <a:prstGeom prst="rect">
            <a:avLst/>
          </a:prstGeom>
          <a:noFill/>
          <a:ln>
            <a:noFill/>
            <a:prstDash/>
          </a:ln>
          <a:effectLst/>
        </p:spPr>
        <p:txBody>
          <a:bodyPr rot="0" spcFirstLastPara="0" vertOverflow="overflow" horzOverflow="overflow" vert="horz" wrap="square" lIns="144000" tIns="45720" rIns="0" bIns="45720" numCol="1" spcCol="0" rtlCol="0" fromWordArt="0" anchor="ctr" anchorCtr="0" forceAA="0" compatLnSpc="1">
            <a:prstTxWarp prst="textNoShape">
              <a:avLst/>
            </a:prstTxWarp>
            <a:noAutofit/>
          </a:bodyPr>
          <a:lstStyle/>
          <a:p>
            <a:pPr marL="0" marR="0" lvl="0" indent="0" algn="r" defTabSz="685800" rtl="1"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he-IL" sz="3200" b="1" i="0" u="none" strike="noStrike" kern="1200" cap="none" spc="0" normalizeH="0" baseline="0" noProof="0" dirty="0">
                <a:ln>
                  <a:noFill/>
                </a:ln>
                <a:solidFill>
                  <a:schemeClr val="accent1">
                    <a:lumMod val="20000"/>
                    <a:lumOff val="80000"/>
                  </a:schemeClr>
                </a:solidFill>
                <a:effectLst/>
                <a:uLnTx/>
                <a:uFillTx/>
                <a:latin typeface="+mn-lt"/>
                <a:ea typeface="+mn-ea"/>
                <a:cs typeface="+mn-cs"/>
              </a:rPr>
              <a:t> הפסולת והפלסטיק - סכנת חיים לכולנו   </a:t>
            </a:r>
            <a:endParaRPr kumimoji="0" lang="en-US" sz="3200" b="1" i="0" u="none" strike="noStrike" kern="1200" cap="none" spc="0" normalizeH="0" baseline="0" noProof="0" dirty="0">
              <a:ln>
                <a:noFill/>
              </a:ln>
              <a:solidFill>
                <a:schemeClr val="accent1">
                  <a:lumMod val="20000"/>
                  <a:lumOff val="80000"/>
                </a:schemeClr>
              </a:solidFill>
              <a:effectLst/>
              <a:uLnTx/>
              <a:uFillTx/>
              <a:latin typeface="+mn-lt"/>
              <a:ea typeface="+mn-ea"/>
              <a:cs typeface="+mn-cs"/>
            </a:endParaRPr>
          </a:p>
        </p:txBody>
      </p:sp>
      <p:grpSp>
        <p:nvGrpSpPr>
          <p:cNvPr id="14" name="קבוצה 13">
            <a:extLst>
              <a:ext uri="{C183D7F6-B498-43B3-948B-1728B52AA6E4}">
                <adec:decorative xmlns:adec="http://schemas.microsoft.com/office/drawing/2017/decorative" val="1"/>
              </a:ext>
            </a:extLst>
          </p:cNvPr>
          <p:cNvGrpSpPr/>
          <p:nvPr/>
        </p:nvGrpSpPr>
        <p:grpSpPr>
          <a:xfrm>
            <a:off x="3885147" y="2893254"/>
            <a:ext cx="1267097" cy="1214846"/>
            <a:chOff x="3885147" y="2893254"/>
            <a:chExt cx="1267097" cy="1214846"/>
          </a:xfrm>
        </p:grpSpPr>
        <p:sp>
          <p:nvSpPr>
            <p:cNvPr id="15" name="אליפסה 14"/>
            <p:cNvSpPr/>
            <p:nvPr/>
          </p:nvSpPr>
          <p:spPr>
            <a:xfrm>
              <a:off x="3885147" y="2893254"/>
              <a:ext cx="1267097" cy="1214846"/>
            </a:xfrm>
            <a:prstGeom prst="ellipse">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6" name="משולש שווה-שוקיים 15">
              <a:hlinkClick r:id="rId4"/>
            </p:cNvPr>
            <p:cNvSpPr/>
            <p:nvPr/>
          </p:nvSpPr>
          <p:spPr>
            <a:xfrm rot="12600000">
              <a:off x="4172694" y="3312827"/>
              <a:ext cx="587498" cy="50646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grpSp>
      <p:grpSp>
        <p:nvGrpSpPr>
          <p:cNvPr id="17" name="קבוצה 16">
            <a:extLst>
              <a:ext uri="{C183D7F6-B498-43B3-948B-1728B52AA6E4}">
                <adec:decorative xmlns:adec="http://schemas.microsoft.com/office/drawing/2017/decorative" val="1"/>
              </a:ext>
            </a:extLst>
          </p:cNvPr>
          <p:cNvGrpSpPr/>
          <p:nvPr/>
        </p:nvGrpSpPr>
        <p:grpSpPr>
          <a:xfrm>
            <a:off x="3864693" y="4584610"/>
            <a:ext cx="1267097" cy="1214846"/>
            <a:chOff x="3885147" y="2893254"/>
            <a:chExt cx="1267097" cy="1214846"/>
          </a:xfrm>
        </p:grpSpPr>
        <p:sp>
          <p:nvSpPr>
            <p:cNvPr id="18" name="אליפסה 17"/>
            <p:cNvSpPr/>
            <p:nvPr/>
          </p:nvSpPr>
          <p:spPr>
            <a:xfrm>
              <a:off x="3885147" y="2893254"/>
              <a:ext cx="1267097" cy="1214846"/>
            </a:xfrm>
            <a:prstGeom prst="ellipse">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9" name="משולש שווה-שוקיים 18">
              <a:hlinkClick r:id="rId5"/>
            </p:cNvPr>
            <p:cNvSpPr/>
            <p:nvPr/>
          </p:nvSpPr>
          <p:spPr>
            <a:xfrm rot="12600000">
              <a:off x="4172694" y="3312827"/>
              <a:ext cx="587498" cy="50646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grpSp>
      <p:pic>
        <p:nvPicPr>
          <p:cNvPr id="23" name="תמונה 22" descr="צב אוכל שקית נילון"/>
          <p:cNvPicPr>
            <a:picLocks noChangeAspect="1"/>
          </p:cNvPicPr>
          <p:nvPr/>
        </p:nvPicPr>
        <p:blipFill>
          <a:blip r:embed="rId6"/>
          <a:stretch>
            <a:fillRect/>
          </a:stretch>
        </p:blipFill>
        <p:spPr>
          <a:xfrm>
            <a:off x="5439" y="1757130"/>
            <a:ext cx="5652321" cy="3579212"/>
          </a:xfrm>
          <a:prstGeom prst="rect">
            <a:avLst/>
          </a:prstGeom>
        </p:spPr>
      </p:pic>
      <p:pic>
        <p:nvPicPr>
          <p:cNvPr id="21" name="מציין מיקום תוכן 3">
            <a:extLst>
              <a:ext uri="{C183D7F6-B498-43B3-948B-1728B52AA6E4}">
                <adec:decorative xmlns:adec="http://schemas.microsoft.com/office/drawing/2017/decorative" val="1"/>
              </a:ext>
            </a:extLst>
          </p:cNvPr>
          <p:cNvPicPr>
            <a:picLocks noChangeAspect="1"/>
          </p:cNvPicPr>
          <p:nvPr/>
        </p:nvPicPr>
        <p:blipFill rotWithShape="1">
          <a:blip r:embed="rId7"/>
          <a:srcRect t="1764" b="3929"/>
          <a:stretch/>
        </p:blipFill>
        <p:spPr>
          <a:xfrm>
            <a:off x="5347720" y="1763485"/>
            <a:ext cx="3779414" cy="5045528"/>
          </a:xfrm>
          <a:prstGeom prst="rect">
            <a:avLst/>
          </a:prstGeom>
        </p:spPr>
      </p:pic>
      <p:grpSp>
        <p:nvGrpSpPr>
          <p:cNvPr id="24" name="קבוצה 23" descr="נגן סרטון"/>
          <p:cNvGrpSpPr>
            <a:grpSpLocks noChangeAspect="1"/>
          </p:cNvGrpSpPr>
          <p:nvPr/>
        </p:nvGrpSpPr>
        <p:grpSpPr>
          <a:xfrm>
            <a:off x="341637" y="4032150"/>
            <a:ext cx="1013678" cy="971877"/>
            <a:chOff x="3885147" y="2893254"/>
            <a:chExt cx="1267097" cy="1214846"/>
          </a:xfrm>
        </p:grpSpPr>
        <p:sp>
          <p:nvSpPr>
            <p:cNvPr id="25" name="אליפסה 24"/>
            <p:cNvSpPr/>
            <p:nvPr/>
          </p:nvSpPr>
          <p:spPr>
            <a:xfrm>
              <a:off x="3885147" y="2893254"/>
              <a:ext cx="1267097" cy="1214846"/>
            </a:xfrm>
            <a:prstGeom prst="ellipse">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6" name="משולש שווה-שוקיים 25">
              <a:hlinkClick r:id="rId8"/>
            </p:cNvPr>
            <p:cNvSpPr/>
            <p:nvPr/>
          </p:nvSpPr>
          <p:spPr>
            <a:xfrm rot="12600000">
              <a:off x="4172694" y="3312827"/>
              <a:ext cx="587498" cy="50646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grpSp>
    </p:spTree>
    <p:extLst>
      <p:ext uri="{BB962C8B-B14F-4D97-AF65-F5344CB8AC3E}">
        <p14:creationId xmlns:p14="http://schemas.microsoft.com/office/powerpoint/2010/main" val="7451811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7" name="קבוצה 6">
            <a:extLst>
              <a:ext uri="{C183D7F6-B498-43B3-948B-1728B52AA6E4}">
                <adec:decorative xmlns:adec="http://schemas.microsoft.com/office/drawing/2017/decorative" val="1"/>
              </a:ext>
            </a:extLst>
          </p:cNvPr>
          <p:cNvGrpSpPr/>
          <p:nvPr/>
        </p:nvGrpSpPr>
        <p:grpSpPr>
          <a:xfrm>
            <a:off x="0" y="1681841"/>
            <a:ext cx="9149439" cy="5185910"/>
            <a:chOff x="0" y="1796144"/>
            <a:chExt cx="9149439" cy="5185910"/>
          </a:xfrm>
        </p:grpSpPr>
        <p:sp>
          <p:nvSpPr>
            <p:cNvPr id="10" name="מלבן 9"/>
            <p:cNvSpPr/>
            <p:nvPr/>
          </p:nvSpPr>
          <p:spPr>
            <a:xfrm>
              <a:off x="0" y="1796144"/>
              <a:ext cx="9144000" cy="8572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1" name="מלבן 10"/>
            <p:cNvSpPr/>
            <p:nvPr/>
          </p:nvSpPr>
          <p:spPr>
            <a:xfrm>
              <a:off x="5439" y="1883227"/>
              <a:ext cx="9144000" cy="50988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grpSp>
      <p:pic>
        <p:nvPicPr>
          <p:cNvPr id="6" name="תמונה 5">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rcRect l="14194" b="31706"/>
          <a:stretch>
            <a:fillRect/>
          </a:stretch>
        </p:blipFill>
        <p:spPr bwMode="auto">
          <a:xfrm>
            <a:off x="0" y="5192033"/>
            <a:ext cx="4324350" cy="168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Placeholder 3">
            <a:extLst>
              <a:ext uri="{FF2B5EF4-FFF2-40B4-BE49-F238E27FC236}">
                <a16:creationId xmlns:a16="http://schemas.microsoft.com/office/drawing/2014/main" id="{085878DC-BE90-FA45-8B10-497AFFC1BF51}"/>
              </a:ext>
            </a:extLst>
          </p:cNvPr>
          <p:cNvSpPr>
            <a:spLocks noGrp="1"/>
          </p:cNvSpPr>
          <p:nvPr>
            <p:ph type="title" idx="4294967295"/>
          </p:nvPr>
        </p:nvSpPr>
        <p:spPr>
          <a:xfrm>
            <a:off x="1616075" y="1076325"/>
            <a:ext cx="7145338" cy="415925"/>
          </a:xfrm>
          <a:prstGeom prst="rect">
            <a:avLst/>
          </a:prstGeom>
          <a:noFill/>
          <a:ln>
            <a:noFill/>
            <a:prstDash/>
          </a:ln>
          <a:effectLst/>
        </p:spPr>
        <p:txBody>
          <a:bodyPr rot="0" spcFirstLastPara="0" vertOverflow="overflow" horzOverflow="overflow" vert="horz" wrap="square" lIns="144000" tIns="45720" rIns="0" bIns="45720" numCol="1" spcCol="0" rtlCol="0" fromWordArt="0" anchor="ctr" anchorCtr="0" forceAA="0" compatLnSpc="1">
            <a:prstTxWarp prst="textNoShape">
              <a:avLst/>
            </a:prstTxWarp>
            <a:noAutofit/>
          </a:bodyPr>
          <a:lstStyle/>
          <a:p>
            <a:pPr marL="0" marR="0" lvl="0" indent="0" algn="r" defTabSz="685800" rtl="1" eaLnBrk="1" fontAlgn="auto" latinLnBrk="0" hangingPunct="1">
              <a:lnSpc>
                <a:spcPts val="2600"/>
              </a:lnSpc>
              <a:spcBef>
                <a:spcPts val="750"/>
              </a:spcBef>
              <a:spcAft>
                <a:spcPts val="0"/>
              </a:spcAft>
              <a:buClrTx/>
              <a:buSzTx/>
              <a:buFont typeface="Arial" panose="020B0604020202020204" pitchFamily="34" charset="0"/>
              <a:buNone/>
              <a:tabLst/>
              <a:defRPr/>
            </a:pPr>
            <a:r>
              <a:rPr kumimoji="0" lang="he-IL" sz="3200" b="1" i="0" u="none" strike="noStrike" kern="1200" cap="none" spc="0" normalizeH="0" baseline="0" noProof="0" dirty="0">
                <a:ln>
                  <a:noFill/>
                </a:ln>
                <a:solidFill>
                  <a:schemeClr val="accent1">
                    <a:lumMod val="20000"/>
                    <a:lumOff val="80000"/>
                  </a:schemeClr>
                </a:solidFill>
                <a:effectLst/>
                <a:uLnTx/>
                <a:uFillTx/>
                <a:latin typeface="+mn-lt"/>
                <a:ea typeface="+mn-ea"/>
                <a:cs typeface="+mn-cs"/>
              </a:rPr>
              <a:t>הכרישים - </a:t>
            </a:r>
          </a:p>
          <a:p>
            <a:pPr marL="0" marR="0" lvl="0" indent="0" algn="r" defTabSz="685800" rtl="1" eaLnBrk="1" fontAlgn="auto" latinLnBrk="0" hangingPunct="1">
              <a:lnSpc>
                <a:spcPts val="2600"/>
              </a:lnSpc>
              <a:spcBef>
                <a:spcPts val="750"/>
              </a:spcBef>
              <a:spcAft>
                <a:spcPts val="0"/>
              </a:spcAft>
              <a:buClrTx/>
              <a:buSzTx/>
              <a:buFont typeface="Arial" panose="020B0604020202020204" pitchFamily="34" charset="0"/>
              <a:buNone/>
              <a:tabLst/>
              <a:defRPr/>
            </a:pPr>
            <a:r>
              <a:rPr kumimoji="0" lang="he-IL" sz="3200" b="1" i="0" u="none" strike="noStrike" kern="1200" cap="none" spc="0" normalizeH="0" baseline="0" noProof="0" dirty="0">
                <a:ln>
                  <a:noFill/>
                </a:ln>
                <a:solidFill>
                  <a:schemeClr val="accent1">
                    <a:lumMod val="20000"/>
                    <a:lumOff val="80000"/>
                  </a:schemeClr>
                </a:solidFill>
                <a:effectLst/>
                <a:uLnTx/>
                <a:uFillTx/>
                <a:latin typeface="+mn-lt"/>
                <a:ea typeface="+mn-ea"/>
                <a:cs typeface="+mn-cs"/>
              </a:rPr>
              <a:t>טורפים טבעיים בים וערך טבע מוגן!</a:t>
            </a:r>
            <a:br>
              <a:rPr kumimoji="0" lang="he-IL" sz="3200" b="1" i="0" u="none" strike="noStrike" kern="1200" cap="none" spc="0" normalizeH="0" baseline="0" noProof="0" dirty="0">
                <a:ln>
                  <a:noFill/>
                </a:ln>
                <a:solidFill>
                  <a:schemeClr val="accent1">
                    <a:lumMod val="20000"/>
                    <a:lumOff val="80000"/>
                  </a:schemeClr>
                </a:solidFill>
                <a:effectLst/>
                <a:uLnTx/>
                <a:uFillTx/>
                <a:latin typeface="+mn-lt"/>
                <a:ea typeface="+mn-ea"/>
                <a:cs typeface="+mn-cs"/>
              </a:rPr>
            </a:br>
            <a:endParaRPr kumimoji="0" lang="en-US" sz="3200" b="1" i="0" u="none" strike="noStrike" kern="1200" cap="none" spc="0" normalizeH="0" baseline="0" noProof="0" dirty="0">
              <a:ln>
                <a:noFill/>
              </a:ln>
              <a:solidFill>
                <a:schemeClr val="accent1">
                  <a:lumMod val="20000"/>
                  <a:lumOff val="80000"/>
                </a:schemeClr>
              </a:solidFill>
              <a:effectLst/>
              <a:uLnTx/>
              <a:uFillTx/>
              <a:latin typeface="+mn-lt"/>
              <a:ea typeface="+mn-ea"/>
              <a:cs typeface="+mn-cs"/>
            </a:endParaRPr>
          </a:p>
        </p:txBody>
      </p:sp>
      <p:pic>
        <p:nvPicPr>
          <p:cNvPr id="31" name="מציין מיקום תוכן 3">
            <a:extLst>
              <a:ext uri="{C183D7F6-B498-43B3-948B-1728B52AA6E4}">
                <adec:decorative xmlns:adec="http://schemas.microsoft.com/office/drawing/2017/decorative" val="1"/>
              </a:ext>
            </a:extLst>
          </p:cNvPr>
          <p:cNvPicPr>
            <a:picLocks noChangeAspect="1"/>
          </p:cNvPicPr>
          <p:nvPr/>
        </p:nvPicPr>
        <p:blipFill rotWithShape="1">
          <a:blip r:embed="rId4"/>
          <a:srcRect l="1" t="13965" r="-563" b="14327"/>
          <a:stretch/>
        </p:blipFill>
        <p:spPr>
          <a:xfrm>
            <a:off x="-10895" y="3675266"/>
            <a:ext cx="6345218" cy="3204279"/>
          </a:xfrm>
          <a:prstGeom prst="rect">
            <a:avLst/>
          </a:prstGeom>
        </p:spPr>
      </p:pic>
      <p:pic>
        <p:nvPicPr>
          <p:cNvPr id="30" name="תמונה 29">
            <a:extLst>
              <a:ext uri="{C183D7F6-B498-43B3-948B-1728B52AA6E4}">
                <adec:decorative xmlns:adec="http://schemas.microsoft.com/office/drawing/2017/decorative" val="1"/>
              </a:ext>
            </a:extLst>
          </p:cNvPr>
          <p:cNvPicPr>
            <a:picLocks noChangeAspect="1"/>
          </p:cNvPicPr>
          <p:nvPr/>
        </p:nvPicPr>
        <p:blipFill rotWithShape="1">
          <a:blip r:embed="rId5"/>
          <a:srcRect l="-434" t="21681" b="20242"/>
          <a:stretch/>
        </p:blipFill>
        <p:spPr>
          <a:xfrm>
            <a:off x="2677831" y="1768924"/>
            <a:ext cx="6457821" cy="2575248"/>
          </a:xfrm>
          <a:prstGeom prst="rect">
            <a:avLst/>
          </a:prstGeom>
        </p:spPr>
      </p:pic>
      <p:sp>
        <p:nvSpPr>
          <p:cNvPr id="32" name="מלבן 31"/>
          <p:cNvSpPr/>
          <p:nvPr/>
        </p:nvSpPr>
        <p:spPr>
          <a:xfrm>
            <a:off x="3015933" y="4215316"/>
            <a:ext cx="1622560" cy="400110"/>
          </a:xfrm>
          <a:prstGeom prst="rect">
            <a:avLst/>
          </a:prstGeom>
        </p:spPr>
        <p:txBody>
          <a:bodyPr wrap="none">
            <a:spAutoFit/>
          </a:bodyPr>
          <a:lstStyle/>
          <a:p>
            <a:r>
              <a:rPr lang="he-IL" sz="2000" b="1" dirty="0">
                <a:solidFill>
                  <a:srgbClr val="015740"/>
                </a:solidFill>
              </a:rPr>
              <a:t>כריש </a:t>
            </a:r>
            <a:r>
              <a:rPr lang="he-IL" sz="2000" b="1" dirty="0" err="1">
                <a:solidFill>
                  <a:srgbClr val="015740"/>
                </a:solidFill>
              </a:rPr>
              <a:t>סנפירתן</a:t>
            </a:r>
            <a:endParaRPr lang="he-IL" sz="2000" b="1" dirty="0">
              <a:solidFill>
                <a:srgbClr val="015740"/>
              </a:solidFill>
            </a:endParaRPr>
          </a:p>
        </p:txBody>
      </p:sp>
      <p:sp>
        <p:nvSpPr>
          <p:cNvPr id="33" name="מלבן 32"/>
          <p:cNvSpPr/>
          <p:nvPr/>
        </p:nvSpPr>
        <p:spPr>
          <a:xfrm>
            <a:off x="6202149" y="2038432"/>
            <a:ext cx="1465466" cy="400110"/>
          </a:xfrm>
          <a:prstGeom prst="rect">
            <a:avLst/>
          </a:prstGeom>
        </p:spPr>
        <p:txBody>
          <a:bodyPr wrap="none">
            <a:spAutoFit/>
          </a:bodyPr>
          <a:lstStyle/>
          <a:p>
            <a:r>
              <a:rPr lang="he-IL" sz="2000" b="1" dirty="0">
                <a:solidFill>
                  <a:srgbClr val="015740"/>
                </a:solidFill>
              </a:rPr>
              <a:t>כריש </a:t>
            </a:r>
            <a:r>
              <a:rPr lang="he-IL" sz="2000" b="1" dirty="0" err="1">
                <a:solidFill>
                  <a:srgbClr val="015740"/>
                </a:solidFill>
              </a:rPr>
              <a:t>עפרורי</a:t>
            </a:r>
            <a:endParaRPr lang="he-IL" sz="2000" b="1" dirty="0">
              <a:solidFill>
                <a:srgbClr val="015740"/>
              </a:solidFill>
            </a:endParaRPr>
          </a:p>
        </p:txBody>
      </p:sp>
      <p:grpSp>
        <p:nvGrpSpPr>
          <p:cNvPr id="24" name="קבוצה 23" descr="נגן סרטון"/>
          <p:cNvGrpSpPr>
            <a:grpSpLocks noChangeAspect="1"/>
          </p:cNvGrpSpPr>
          <p:nvPr/>
        </p:nvGrpSpPr>
        <p:grpSpPr>
          <a:xfrm>
            <a:off x="408833" y="2129488"/>
            <a:ext cx="1013678" cy="971877"/>
            <a:chOff x="3885147" y="2893254"/>
            <a:chExt cx="1267097" cy="1214846"/>
          </a:xfrm>
          <a:solidFill>
            <a:schemeClr val="bg1"/>
          </a:solidFill>
        </p:grpSpPr>
        <p:sp>
          <p:nvSpPr>
            <p:cNvPr id="25" name="אליפסה 24"/>
            <p:cNvSpPr/>
            <p:nvPr/>
          </p:nvSpPr>
          <p:spPr>
            <a:xfrm>
              <a:off x="3885147" y="2893254"/>
              <a:ext cx="1267097" cy="1214846"/>
            </a:xfrm>
            <a:prstGeom prst="ellipse">
              <a:avLst/>
            </a:prstGeom>
            <a:grpFill/>
            <a:ln w="76200">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6" name="משולש שווה-שוקיים 25">
              <a:hlinkClick r:id="rId6"/>
            </p:cNvPr>
            <p:cNvSpPr/>
            <p:nvPr/>
          </p:nvSpPr>
          <p:spPr>
            <a:xfrm rot="12600000">
              <a:off x="4172694" y="3312827"/>
              <a:ext cx="587498" cy="506464"/>
            </a:xfrm>
            <a:prstGeom prst="triangle">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grpSp>
      <p:sp>
        <p:nvSpPr>
          <p:cNvPr id="17" name="Text Placeholder 4">
            <a:extLst>
              <a:ext uri="{FF2B5EF4-FFF2-40B4-BE49-F238E27FC236}">
                <a16:creationId xmlns:a16="http://schemas.microsoft.com/office/drawing/2014/main" id="{29967A01-8380-9E47-8436-10D288C64145}"/>
              </a:ext>
            </a:extLst>
          </p:cNvPr>
          <p:cNvSpPr>
            <a:spLocks noGrp="1"/>
          </p:cNvSpPr>
          <p:nvPr>
            <p:ph type="body" sz="quarter" idx="21"/>
          </p:nvPr>
        </p:nvSpPr>
        <p:spPr>
          <a:xfrm>
            <a:off x="5999967" y="6437051"/>
            <a:ext cx="2868564" cy="309562"/>
          </a:xfrm>
        </p:spPr>
        <p:txBody>
          <a:bodyPr/>
          <a:lstStyle/>
          <a:p>
            <a:r>
              <a:rPr lang="he-IL" dirty="0">
                <a:solidFill>
                  <a:schemeClr val="bg1">
                    <a:lumMod val="65000"/>
                  </a:schemeClr>
                </a:solidFill>
              </a:rPr>
              <a:t>© מרכז הדרכה כרמל – </a:t>
            </a:r>
            <a:r>
              <a:rPr lang="en-US" dirty="0">
                <a:solidFill>
                  <a:schemeClr val="bg1">
                    <a:lumMod val="65000"/>
                  </a:schemeClr>
                </a:solidFill>
              </a:rPr>
              <a:t>mh.carmel.org.il</a:t>
            </a:r>
          </a:p>
        </p:txBody>
      </p:sp>
    </p:spTree>
    <p:extLst>
      <p:ext uri="{BB962C8B-B14F-4D97-AF65-F5344CB8AC3E}">
        <p14:creationId xmlns:p14="http://schemas.microsoft.com/office/powerpoint/2010/main" val="33796765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7" name="קבוצה 6">
            <a:extLst>
              <a:ext uri="{C183D7F6-B498-43B3-948B-1728B52AA6E4}">
                <adec:decorative xmlns:adec="http://schemas.microsoft.com/office/drawing/2017/decorative" val="1"/>
              </a:ext>
            </a:extLst>
          </p:cNvPr>
          <p:cNvGrpSpPr/>
          <p:nvPr/>
        </p:nvGrpSpPr>
        <p:grpSpPr>
          <a:xfrm>
            <a:off x="0" y="1681841"/>
            <a:ext cx="9149439" cy="5185910"/>
            <a:chOff x="0" y="1796144"/>
            <a:chExt cx="9149439" cy="5185910"/>
          </a:xfrm>
        </p:grpSpPr>
        <p:sp>
          <p:nvSpPr>
            <p:cNvPr id="10" name="מלבן 9"/>
            <p:cNvSpPr/>
            <p:nvPr/>
          </p:nvSpPr>
          <p:spPr>
            <a:xfrm>
              <a:off x="0" y="1796144"/>
              <a:ext cx="9144000" cy="8572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1" name="מלבן 10"/>
            <p:cNvSpPr/>
            <p:nvPr/>
          </p:nvSpPr>
          <p:spPr>
            <a:xfrm>
              <a:off x="5439" y="1883227"/>
              <a:ext cx="9144000" cy="50988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grpSp>
      <p:sp>
        <p:nvSpPr>
          <p:cNvPr id="9" name="Text Placeholder 8">
            <a:extLst>
              <a:ext uri="{FF2B5EF4-FFF2-40B4-BE49-F238E27FC236}">
                <a16:creationId xmlns:a16="http://schemas.microsoft.com/office/drawing/2014/main" id="{A078E0DD-1A2E-994A-8344-4A17E4CAB7F6}"/>
              </a:ext>
            </a:extLst>
          </p:cNvPr>
          <p:cNvSpPr>
            <a:spLocks noGrp="1"/>
          </p:cNvSpPr>
          <p:nvPr>
            <p:ph type="body" sz="quarter" idx="23"/>
          </p:nvPr>
        </p:nvSpPr>
        <p:spPr/>
        <p:txBody>
          <a:bodyPr/>
          <a:lstStyle/>
          <a:p>
            <a:endParaRPr lang="en-US" dirty="0"/>
          </a:p>
        </p:txBody>
      </p:sp>
      <p:sp>
        <p:nvSpPr>
          <p:cNvPr id="3" name="Text Placeholder 2">
            <a:extLst>
              <a:ext uri="{FF2B5EF4-FFF2-40B4-BE49-F238E27FC236}">
                <a16:creationId xmlns:a16="http://schemas.microsoft.com/office/drawing/2014/main" id="{D7A26FB6-27ED-4241-9C83-368EF7D267A4}"/>
              </a:ext>
            </a:extLst>
          </p:cNvPr>
          <p:cNvSpPr>
            <a:spLocks noGrp="1"/>
          </p:cNvSpPr>
          <p:nvPr>
            <p:ph type="body" sz="quarter" idx="21"/>
          </p:nvPr>
        </p:nvSpPr>
        <p:spPr/>
        <p:txBody>
          <a:bodyPr/>
          <a:lstStyle/>
          <a:p>
            <a:endParaRPr lang="en-US"/>
          </a:p>
        </p:txBody>
      </p:sp>
      <p:sp>
        <p:nvSpPr>
          <p:cNvPr id="8" name="Text Placeholder 7">
            <a:extLst>
              <a:ext uri="{FF2B5EF4-FFF2-40B4-BE49-F238E27FC236}">
                <a16:creationId xmlns:a16="http://schemas.microsoft.com/office/drawing/2014/main" id="{6E048B16-0E3A-504C-9E0E-867D8468EBD0}"/>
              </a:ext>
            </a:extLst>
          </p:cNvPr>
          <p:cNvSpPr>
            <a:spLocks noGrp="1"/>
          </p:cNvSpPr>
          <p:nvPr>
            <p:ph type="body" sz="quarter" idx="22"/>
          </p:nvPr>
        </p:nvSpPr>
        <p:spPr/>
        <p:txBody>
          <a:bodyPr/>
          <a:lstStyle/>
          <a:p>
            <a:endParaRPr lang="en-US"/>
          </a:p>
        </p:txBody>
      </p:sp>
      <p:pic>
        <p:nvPicPr>
          <p:cNvPr id="6" name="Picture 2">
            <a:extLs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965" b="-5305"/>
          <a:stretch>
            <a:fillRect/>
          </a:stretch>
        </p:blipFill>
        <p:spPr bwMode="auto">
          <a:xfrm rot="-1088328">
            <a:off x="32657" y="4865920"/>
            <a:ext cx="2671763" cy="156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Placeholder 3">
            <a:extLst>
              <a:ext uri="{FF2B5EF4-FFF2-40B4-BE49-F238E27FC236}">
                <a16:creationId xmlns:a16="http://schemas.microsoft.com/office/drawing/2014/main" id="{085878DC-BE90-FA45-8B10-497AFFC1BF51}"/>
              </a:ext>
            </a:extLst>
          </p:cNvPr>
          <p:cNvSpPr>
            <a:spLocks noGrp="1"/>
          </p:cNvSpPr>
          <p:nvPr>
            <p:ph type="title" idx="4294967295"/>
          </p:nvPr>
        </p:nvSpPr>
        <p:spPr>
          <a:xfrm>
            <a:off x="2243138" y="863600"/>
            <a:ext cx="6518275" cy="417513"/>
          </a:xfrm>
          <a:prstGeom prst="rect">
            <a:avLst/>
          </a:prstGeom>
          <a:noFill/>
          <a:ln>
            <a:noFill/>
            <a:prstDash/>
          </a:ln>
          <a:effectLst/>
        </p:spPr>
        <p:txBody>
          <a:bodyPr rot="0" spcFirstLastPara="0" vertOverflow="overflow" horzOverflow="overflow" vert="horz" wrap="square" lIns="144000" tIns="45720" rIns="0" bIns="45720" numCol="1" spcCol="0" rtlCol="0" fromWordArt="0" anchor="ctr" anchorCtr="0" forceAA="0" compatLnSpc="1">
            <a:prstTxWarp prst="textNoShape">
              <a:avLst/>
            </a:prstTxWarp>
            <a:noAutofit/>
          </a:bodyPr>
          <a:lstStyle/>
          <a:p>
            <a:pPr marL="0" marR="0" lvl="0" indent="0" algn="r" defTabSz="685800" rtl="1" eaLnBrk="1" fontAlgn="auto" latinLnBrk="0" hangingPunct="1">
              <a:lnSpc>
                <a:spcPts val="3000"/>
              </a:lnSpc>
              <a:spcBef>
                <a:spcPts val="750"/>
              </a:spcBef>
              <a:spcAft>
                <a:spcPts val="0"/>
              </a:spcAft>
              <a:buClrTx/>
              <a:buSzTx/>
              <a:buFont typeface="Arial" panose="020B0604020202020204" pitchFamily="34" charset="0"/>
              <a:buNone/>
              <a:tabLst/>
              <a:defRPr/>
            </a:pPr>
            <a:r>
              <a:rPr kumimoji="0" lang="he-IL" sz="3200" b="1" i="0" u="none" strike="noStrike" kern="1200" cap="none" spc="0" normalizeH="0" baseline="0" noProof="0" dirty="0">
                <a:ln>
                  <a:noFill/>
                </a:ln>
                <a:solidFill>
                  <a:schemeClr val="accent1">
                    <a:lumMod val="20000"/>
                    <a:lumOff val="80000"/>
                  </a:schemeClr>
                </a:solidFill>
                <a:effectLst/>
                <a:uLnTx/>
                <a:uFillTx/>
                <a:latin typeface="+mn-lt"/>
                <a:ea typeface="+mn-ea"/>
                <a:cs typeface="+mn-cs"/>
              </a:rPr>
              <a:t>ואיך אנחנו יכולים לשמור על הטבע בחוף ובים?</a:t>
            </a:r>
            <a:endParaRPr kumimoji="0" lang="en-US" sz="3200" b="1" i="0" u="none" strike="noStrike" kern="1200" cap="none" spc="0" normalizeH="0" baseline="0" noProof="0" dirty="0">
              <a:ln>
                <a:noFill/>
              </a:ln>
              <a:solidFill>
                <a:schemeClr val="accent1">
                  <a:lumMod val="20000"/>
                  <a:lumOff val="80000"/>
                </a:schemeClr>
              </a:solidFill>
              <a:effectLst/>
              <a:uLnTx/>
              <a:uFillTx/>
              <a:latin typeface="+mn-lt"/>
              <a:ea typeface="+mn-ea"/>
              <a:cs typeface="+mn-cs"/>
            </a:endParaRPr>
          </a:p>
        </p:txBody>
      </p:sp>
      <p:pic>
        <p:nvPicPr>
          <p:cNvPr id="13" name="תמונה 12">
            <a:extLst>
              <a:ext uri="{C183D7F6-B498-43B3-948B-1728B52AA6E4}">
                <adec:decorative xmlns:adec="http://schemas.microsoft.com/office/drawing/2017/decorative" val="1"/>
              </a:ext>
            </a:extLst>
          </p:cNvPr>
          <p:cNvPicPr>
            <a:picLocks noChangeAspect="1"/>
          </p:cNvPicPr>
          <p:nvPr/>
        </p:nvPicPr>
        <p:blipFill rotWithShape="1">
          <a:blip r:embed="rId4"/>
          <a:srcRect l="12957" r="249" b="6003"/>
          <a:stretch/>
        </p:blipFill>
        <p:spPr>
          <a:xfrm>
            <a:off x="5439" y="1749849"/>
            <a:ext cx="9138561" cy="5108151"/>
          </a:xfrm>
          <a:prstGeom prst="rect">
            <a:avLst/>
          </a:prstGeom>
        </p:spPr>
      </p:pic>
      <p:sp>
        <p:nvSpPr>
          <p:cNvPr id="15" name="Text Placeholder 4">
            <a:extLst>
              <a:ext uri="{FF2B5EF4-FFF2-40B4-BE49-F238E27FC236}">
                <a16:creationId xmlns:a16="http://schemas.microsoft.com/office/drawing/2014/main" id="{29967A01-8380-9E47-8436-10D288C64145}"/>
              </a:ext>
            </a:extLst>
          </p:cNvPr>
          <p:cNvSpPr txBox="1">
            <a:spLocks/>
          </p:cNvSpPr>
          <p:nvPr/>
        </p:nvSpPr>
        <p:spPr>
          <a:xfrm>
            <a:off x="5999967" y="6437051"/>
            <a:ext cx="2868564" cy="309562"/>
          </a:xfrm>
          <a:prstGeom prst="rect">
            <a:avLst/>
          </a:prstGeom>
        </p:spPr>
        <p:txBody>
          <a:bodyPr vert="horz" lIns="91440" tIns="45720" rIns="91440" bIns="45720" rtlCol="0">
            <a:noAutofit/>
          </a:bodyPr>
          <a:lstStyle>
            <a:lvl1pPr marL="0" indent="0" algn="r" defTabSz="685800" rtl="1" eaLnBrk="1" latinLnBrk="0" hangingPunct="1">
              <a:lnSpc>
                <a:spcPct val="90000"/>
              </a:lnSpc>
              <a:spcBef>
                <a:spcPts val="750"/>
              </a:spcBef>
              <a:buFont typeface="Arial" panose="020B0604020202020204" pitchFamily="34" charset="0"/>
              <a:buNone/>
              <a:defRPr sz="1200" kern="1200">
                <a:solidFill>
                  <a:schemeClr val="bg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he-IL">
                <a:solidFill>
                  <a:schemeClr val="bg1">
                    <a:lumMod val="65000"/>
                  </a:schemeClr>
                </a:solidFill>
              </a:rPr>
              <a:t>© מרכז הדרכה כרמל – </a:t>
            </a:r>
            <a:r>
              <a:rPr lang="en-US">
                <a:solidFill>
                  <a:schemeClr val="bg1">
                    <a:lumMod val="65000"/>
                  </a:schemeClr>
                </a:solidFill>
              </a:rPr>
              <a:t>mh.carmel.org.il</a:t>
            </a:r>
            <a:endParaRPr lang="en-US" dirty="0">
              <a:solidFill>
                <a:schemeClr val="bg1">
                  <a:lumMod val="65000"/>
                </a:schemeClr>
              </a:solidFill>
            </a:endParaRPr>
          </a:p>
        </p:txBody>
      </p:sp>
    </p:spTree>
    <p:extLst>
      <p:ext uri="{BB962C8B-B14F-4D97-AF65-F5344CB8AC3E}">
        <p14:creationId xmlns:p14="http://schemas.microsoft.com/office/powerpoint/2010/main" val="15659669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7" name="קבוצה 6">
            <a:extLst>
              <a:ext uri="{C183D7F6-B498-43B3-948B-1728B52AA6E4}">
                <adec:decorative xmlns:adec="http://schemas.microsoft.com/office/drawing/2017/decorative" val="1"/>
              </a:ext>
            </a:extLst>
          </p:cNvPr>
          <p:cNvGrpSpPr/>
          <p:nvPr/>
        </p:nvGrpSpPr>
        <p:grpSpPr>
          <a:xfrm>
            <a:off x="0" y="1681841"/>
            <a:ext cx="9149439" cy="5185910"/>
            <a:chOff x="0" y="1796144"/>
            <a:chExt cx="9149439" cy="5185910"/>
          </a:xfrm>
        </p:grpSpPr>
        <p:sp>
          <p:nvSpPr>
            <p:cNvPr id="10" name="מלבן 9"/>
            <p:cNvSpPr/>
            <p:nvPr/>
          </p:nvSpPr>
          <p:spPr>
            <a:xfrm>
              <a:off x="0" y="1796144"/>
              <a:ext cx="9144000" cy="8572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1" name="מלבן 10"/>
            <p:cNvSpPr/>
            <p:nvPr/>
          </p:nvSpPr>
          <p:spPr>
            <a:xfrm>
              <a:off x="5439" y="1883227"/>
              <a:ext cx="9144000" cy="50988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grpSp>
      <p:sp>
        <p:nvSpPr>
          <p:cNvPr id="9" name="Text Placeholder 8">
            <a:extLst>
              <a:ext uri="{FF2B5EF4-FFF2-40B4-BE49-F238E27FC236}">
                <a16:creationId xmlns:a16="http://schemas.microsoft.com/office/drawing/2014/main" id="{A078E0DD-1A2E-994A-8344-4A17E4CAB7F6}"/>
              </a:ext>
            </a:extLst>
          </p:cNvPr>
          <p:cNvSpPr>
            <a:spLocks noGrp="1"/>
          </p:cNvSpPr>
          <p:nvPr>
            <p:ph type="body" sz="quarter" idx="23"/>
          </p:nvPr>
        </p:nvSpPr>
        <p:spPr/>
        <p:txBody>
          <a:bodyPr/>
          <a:lstStyle/>
          <a:p>
            <a:endParaRPr lang="en-US" dirty="0"/>
          </a:p>
        </p:txBody>
      </p:sp>
      <p:pic>
        <p:nvPicPr>
          <p:cNvPr id="6" name="Picture 2">
            <a:extLs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965" b="-5305"/>
          <a:stretch>
            <a:fillRect/>
          </a:stretch>
        </p:blipFill>
        <p:spPr bwMode="auto">
          <a:xfrm rot="-1088328">
            <a:off x="65315" y="4702632"/>
            <a:ext cx="2671763" cy="156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Placeholder 3">
            <a:extLst>
              <a:ext uri="{FF2B5EF4-FFF2-40B4-BE49-F238E27FC236}">
                <a16:creationId xmlns:a16="http://schemas.microsoft.com/office/drawing/2014/main" id="{085878DC-BE90-FA45-8B10-497AFFC1BF51}"/>
              </a:ext>
            </a:extLst>
          </p:cNvPr>
          <p:cNvSpPr>
            <a:spLocks noGrp="1"/>
          </p:cNvSpPr>
          <p:nvPr>
            <p:ph type="title" idx="4294967295"/>
          </p:nvPr>
        </p:nvSpPr>
        <p:spPr>
          <a:xfrm>
            <a:off x="2243138" y="863600"/>
            <a:ext cx="6518275" cy="417513"/>
          </a:xfrm>
          <a:prstGeom prst="rect">
            <a:avLst/>
          </a:prstGeom>
          <a:noFill/>
          <a:ln>
            <a:noFill/>
            <a:prstDash/>
          </a:ln>
          <a:effectLst/>
        </p:spPr>
        <p:txBody>
          <a:bodyPr rot="0" spcFirstLastPara="0" vertOverflow="overflow" horzOverflow="overflow" vert="horz" wrap="square" lIns="144000" tIns="45720" rIns="0" bIns="45720" numCol="1" spcCol="0" rtlCol="0" fromWordArt="0" anchor="ctr" anchorCtr="0" forceAA="0" compatLnSpc="1">
            <a:prstTxWarp prst="textNoShape">
              <a:avLst/>
            </a:prstTxWarp>
            <a:noAutofit/>
          </a:bodyPr>
          <a:lstStyle/>
          <a:p>
            <a:pPr marL="0" marR="0" lvl="0" indent="0" algn="r" defTabSz="685800" rtl="1" eaLnBrk="1" fontAlgn="auto" latinLnBrk="0" hangingPunct="1">
              <a:lnSpc>
                <a:spcPts val="3000"/>
              </a:lnSpc>
              <a:spcBef>
                <a:spcPts val="750"/>
              </a:spcBef>
              <a:spcAft>
                <a:spcPts val="0"/>
              </a:spcAft>
              <a:buClrTx/>
              <a:buSzTx/>
              <a:buFont typeface="Arial" panose="020B0604020202020204" pitchFamily="34" charset="0"/>
              <a:buNone/>
              <a:tabLst/>
              <a:defRPr/>
            </a:pPr>
            <a:r>
              <a:rPr kumimoji="0" lang="he-IL" sz="3200" b="1" i="0" u="none" strike="noStrike" kern="1200" cap="none" spc="0" normalizeH="0" baseline="0" noProof="0" dirty="0">
                <a:ln>
                  <a:noFill/>
                </a:ln>
                <a:solidFill>
                  <a:schemeClr val="accent1">
                    <a:lumMod val="20000"/>
                    <a:lumOff val="80000"/>
                  </a:schemeClr>
                </a:solidFill>
                <a:effectLst/>
                <a:uLnTx/>
                <a:uFillTx/>
                <a:latin typeface="+mn-lt"/>
                <a:ea typeface="+mn-ea"/>
                <a:cs typeface="+mn-cs"/>
              </a:rPr>
              <a:t>כללי התנהגות בטבע</a:t>
            </a:r>
            <a:br>
              <a:rPr kumimoji="0" lang="he-IL" sz="3200" b="1" i="0" u="none" strike="noStrike" kern="1200" cap="none" spc="0" normalizeH="0" baseline="0" noProof="0" dirty="0">
                <a:ln>
                  <a:noFill/>
                </a:ln>
                <a:solidFill>
                  <a:schemeClr val="accent1">
                    <a:lumMod val="20000"/>
                    <a:lumOff val="80000"/>
                  </a:schemeClr>
                </a:solidFill>
                <a:effectLst/>
                <a:uLnTx/>
                <a:uFillTx/>
                <a:latin typeface="+mn-lt"/>
                <a:ea typeface="+mn-ea"/>
                <a:cs typeface="+mn-cs"/>
              </a:rPr>
            </a:br>
            <a:r>
              <a:rPr kumimoji="0" lang="he-IL" sz="3200" b="1" i="0" u="none" strike="noStrike" kern="1200" cap="none" spc="0" normalizeH="0" baseline="0" noProof="0" dirty="0">
                <a:ln>
                  <a:noFill/>
                </a:ln>
                <a:solidFill>
                  <a:schemeClr val="accent1">
                    <a:lumMod val="20000"/>
                    <a:lumOff val="80000"/>
                  </a:schemeClr>
                </a:solidFill>
                <a:effectLst/>
                <a:uLnTx/>
                <a:uFillTx/>
                <a:latin typeface="+mn-lt"/>
                <a:ea typeface="+mn-ea"/>
                <a:cs typeface="+mn-cs"/>
              </a:rPr>
              <a:t>זוכרים: שנ"ה (טובה)</a:t>
            </a:r>
            <a:endParaRPr kumimoji="0" lang="en-US" sz="3200" b="1" i="0" u="none" strike="noStrike" kern="1200" cap="none" spc="0" normalizeH="0" baseline="0" noProof="0" dirty="0">
              <a:ln>
                <a:noFill/>
              </a:ln>
              <a:solidFill>
                <a:schemeClr val="accent1">
                  <a:lumMod val="20000"/>
                  <a:lumOff val="80000"/>
                </a:schemeClr>
              </a:solidFill>
              <a:effectLst/>
              <a:uLnTx/>
              <a:uFillTx/>
              <a:latin typeface="+mn-lt"/>
              <a:ea typeface="+mn-ea"/>
              <a:cs typeface="+mn-cs"/>
            </a:endParaRPr>
          </a:p>
        </p:txBody>
      </p:sp>
      <p:sp>
        <p:nvSpPr>
          <p:cNvPr id="15" name="מציין מיקום תוכן 2"/>
          <p:cNvSpPr txBox="1">
            <a:spLocks/>
          </p:cNvSpPr>
          <p:nvPr/>
        </p:nvSpPr>
        <p:spPr>
          <a:xfrm>
            <a:off x="277589" y="2550181"/>
            <a:ext cx="8450678" cy="1775339"/>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r" rtl="1"/>
            <a:r>
              <a:rPr lang="he-IL" sz="2800" b="1" dirty="0">
                <a:solidFill>
                  <a:srgbClr val="2FC6F1"/>
                </a:solidFill>
              </a:rPr>
              <a:t>ש</a:t>
            </a:r>
            <a:r>
              <a:rPr lang="he-IL" sz="2400" b="1" dirty="0"/>
              <a:t>ביל-</a:t>
            </a:r>
            <a:r>
              <a:rPr lang="he-IL" sz="2400" dirty="0"/>
              <a:t>--הולכים רק בשביל המסומן, לא יורדים מהשביל. </a:t>
            </a:r>
          </a:p>
          <a:p>
            <a:pPr algn="r" rtl="1"/>
            <a:r>
              <a:rPr lang="he-IL" sz="2800" b="1" dirty="0">
                <a:solidFill>
                  <a:srgbClr val="2FC6F1"/>
                </a:solidFill>
              </a:rPr>
              <a:t>נ</a:t>
            </a:r>
            <a:r>
              <a:rPr lang="he-IL" sz="2400" b="1" dirty="0"/>
              <a:t>יקיון-</a:t>
            </a:r>
            <a:r>
              <a:rPr lang="he-IL" sz="2400" dirty="0"/>
              <a:t>--לוקחים אתנו את האשפה, לא משאירים בשטח</a:t>
            </a:r>
          </a:p>
          <a:p>
            <a:pPr algn="r" rtl="1"/>
            <a:r>
              <a:rPr lang="he-IL" sz="2800" b="1" dirty="0">
                <a:solidFill>
                  <a:srgbClr val="2FC6F1"/>
                </a:solidFill>
              </a:rPr>
              <a:t>ה</a:t>
            </a:r>
            <a:r>
              <a:rPr lang="he-IL" sz="2400" b="1" dirty="0"/>
              <a:t>תבוננות-</a:t>
            </a:r>
            <a:r>
              <a:rPr lang="he-IL" sz="2400" dirty="0"/>
              <a:t>-- נהנים מתופעות הטבע המגוונות ומשאירים אותן בשטח. </a:t>
            </a:r>
          </a:p>
          <a:p>
            <a:pPr marL="0" indent="0" algn="r" rtl="1">
              <a:buFont typeface="Arial" panose="020B0604020202020204" pitchFamily="34" charset="0"/>
              <a:buNone/>
            </a:pPr>
            <a:endParaRPr lang="he-IL" sz="2400" dirty="0">
              <a:solidFill>
                <a:srgbClr val="7030A0"/>
              </a:solidFill>
            </a:endParaRPr>
          </a:p>
        </p:txBody>
      </p:sp>
      <p:sp>
        <p:nvSpPr>
          <p:cNvPr id="2" name="מלבן 1"/>
          <p:cNvSpPr/>
          <p:nvPr/>
        </p:nvSpPr>
        <p:spPr>
          <a:xfrm>
            <a:off x="2926836" y="4390708"/>
            <a:ext cx="4572000" cy="1938992"/>
          </a:xfrm>
          <a:prstGeom prst="rect">
            <a:avLst/>
          </a:prstGeom>
        </p:spPr>
        <p:txBody>
          <a:bodyPr>
            <a:spAutoFit/>
          </a:bodyPr>
          <a:lstStyle/>
          <a:p>
            <a:pPr algn="ctr" rtl="1"/>
            <a:r>
              <a:rPr lang="he-IL" sz="4000" b="1" dirty="0">
                <a:solidFill>
                  <a:srgbClr val="2FC6F1"/>
                </a:solidFill>
              </a:rPr>
              <a:t>שנ"ה</a:t>
            </a:r>
            <a:r>
              <a:rPr lang="he-IL" sz="4000" b="1" dirty="0">
                <a:solidFill>
                  <a:schemeClr val="accent6"/>
                </a:solidFill>
              </a:rPr>
              <a:t> </a:t>
            </a:r>
            <a:r>
              <a:rPr lang="he-IL" sz="4000" b="1" dirty="0">
                <a:solidFill>
                  <a:srgbClr val="015740"/>
                </a:solidFill>
              </a:rPr>
              <a:t>(טובה) </a:t>
            </a:r>
          </a:p>
          <a:p>
            <a:pPr algn="ctr" rtl="1"/>
            <a:r>
              <a:rPr lang="he-IL" sz="4000" b="1" dirty="0">
                <a:solidFill>
                  <a:srgbClr val="2FC6F1"/>
                </a:solidFill>
              </a:rPr>
              <a:t>שומרים על הסביבה בחוף הים</a:t>
            </a:r>
          </a:p>
        </p:txBody>
      </p:sp>
      <p:sp>
        <p:nvSpPr>
          <p:cNvPr id="3" name="מציין מיקום טקסט 2"/>
          <p:cNvSpPr>
            <a:spLocks noGrp="1"/>
          </p:cNvSpPr>
          <p:nvPr>
            <p:ph type="body" sz="quarter" idx="21"/>
          </p:nvPr>
        </p:nvSpPr>
        <p:spPr/>
        <p:txBody>
          <a:bodyPr/>
          <a:lstStyle/>
          <a:p>
            <a:endParaRPr lang="he-IL"/>
          </a:p>
        </p:txBody>
      </p:sp>
      <p:sp>
        <p:nvSpPr>
          <p:cNvPr id="14" name="Text Placeholder 4">
            <a:extLst>
              <a:ext uri="{FF2B5EF4-FFF2-40B4-BE49-F238E27FC236}">
                <a16:creationId xmlns:a16="http://schemas.microsoft.com/office/drawing/2014/main" id="{29967A01-8380-9E47-8436-10D288C64145}"/>
              </a:ext>
            </a:extLst>
          </p:cNvPr>
          <p:cNvSpPr>
            <a:spLocks noGrp="1"/>
          </p:cNvSpPr>
          <p:nvPr>
            <p:ph type="body" sz="quarter" idx="21"/>
          </p:nvPr>
        </p:nvSpPr>
        <p:spPr>
          <a:xfrm>
            <a:off x="5999967" y="6437051"/>
            <a:ext cx="2868564" cy="309562"/>
          </a:xfrm>
        </p:spPr>
        <p:txBody>
          <a:bodyPr/>
          <a:lstStyle/>
          <a:p>
            <a:r>
              <a:rPr lang="he-IL" dirty="0">
                <a:solidFill>
                  <a:schemeClr val="bg1">
                    <a:lumMod val="65000"/>
                  </a:schemeClr>
                </a:solidFill>
              </a:rPr>
              <a:t>© מרכז הדרכה כרמל – </a:t>
            </a:r>
            <a:r>
              <a:rPr lang="en-US" dirty="0">
                <a:solidFill>
                  <a:schemeClr val="bg1">
                    <a:lumMod val="65000"/>
                  </a:schemeClr>
                </a:solidFill>
              </a:rPr>
              <a:t>mh.carmel.org.il</a:t>
            </a:r>
          </a:p>
        </p:txBody>
      </p:sp>
    </p:spTree>
    <p:extLst>
      <p:ext uri="{BB962C8B-B14F-4D97-AF65-F5344CB8AC3E}">
        <p14:creationId xmlns:p14="http://schemas.microsoft.com/office/powerpoint/2010/main" val="16968031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7" name="קבוצה 6">
            <a:extLst>
              <a:ext uri="{C183D7F6-B498-43B3-948B-1728B52AA6E4}">
                <adec:decorative xmlns:adec="http://schemas.microsoft.com/office/drawing/2017/decorative" val="1"/>
              </a:ext>
            </a:extLst>
          </p:cNvPr>
          <p:cNvGrpSpPr/>
          <p:nvPr/>
        </p:nvGrpSpPr>
        <p:grpSpPr>
          <a:xfrm>
            <a:off x="0" y="1681841"/>
            <a:ext cx="9149439" cy="5185910"/>
            <a:chOff x="0" y="1796144"/>
            <a:chExt cx="9149439" cy="5185910"/>
          </a:xfrm>
        </p:grpSpPr>
        <p:sp>
          <p:nvSpPr>
            <p:cNvPr id="10" name="מלבן 9"/>
            <p:cNvSpPr/>
            <p:nvPr/>
          </p:nvSpPr>
          <p:spPr>
            <a:xfrm>
              <a:off x="0" y="1796144"/>
              <a:ext cx="9144000" cy="8572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1" name="מלבן 10"/>
            <p:cNvSpPr/>
            <p:nvPr/>
          </p:nvSpPr>
          <p:spPr>
            <a:xfrm>
              <a:off x="5439" y="1883227"/>
              <a:ext cx="9144000" cy="50988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grpSp>
      <p:sp>
        <p:nvSpPr>
          <p:cNvPr id="9" name="Text Placeholder 8">
            <a:extLst>
              <a:ext uri="{FF2B5EF4-FFF2-40B4-BE49-F238E27FC236}">
                <a16:creationId xmlns:a16="http://schemas.microsoft.com/office/drawing/2014/main" id="{A078E0DD-1A2E-994A-8344-4A17E4CAB7F6}"/>
              </a:ext>
            </a:extLst>
          </p:cNvPr>
          <p:cNvSpPr>
            <a:spLocks noGrp="1"/>
          </p:cNvSpPr>
          <p:nvPr>
            <p:ph type="body" sz="quarter" idx="23"/>
          </p:nvPr>
        </p:nvSpPr>
        <p:spPr/>
        <p:txBody>
          <a:bodyPr/>
          <a:lstStyle/>
          <a:p>
            <a:endParaRPr lang="en-US" dirty="0"/>
          </a:p>
        </p:txBody>
      </p:sp>
      <p:sp>
        <p:nvSpPr>
          <p:cNvPr id="3" name="Text Placeholder 2">
            <a:extLst>
              <a:ext uri="{FF2B5EF4-FFF2-40B4-BE49-F238E27FC236}">
                <a16:creationId xmlns:a16="http://schemas.microsoft.com/office/drawing/2014/main" id="{D7A26FB6-27ED-4241-9C83-368EF7D267A4}"/>
              </a:ext>
            </a:extLst>
          </p:cNvPr>
          <p:cNvSpPr>
            <a:spLocks noGrp="1"/>
          </p:cNvSpPr>
          <p:nvPr>
            <p:ph type="body" sz="quarter" idx="21"/>
          </p:nvPr>
        </p:nvSpPr>
        <p:spPr/>
        <p:txBody>
          <a:bodyPr/>
          <a:lstStyle/>
          <a:p>
            <a:endParaRPr lang="en-US"/>
          </a:p>
        </p:txBody>
      </p:sp>
      <p:sp>
        <p:nvSpPr>
          <p:cNvPr id="8" name="Text Placeholder 7">
            <a:extLst>
              <a:ext uri="{FF2B5EF4-FFF2-40B4-BE49-F238E27FC236}">
                <a16:creationId xmlns:a16="http://schemas.microsoft.com/office/drawing/2014/main" id="{6E048B16-0E3A-504C-9E0E-867D8468EBD0}"/>
              </a:ext>
            </a:extLst>
          </p:cNvPr>
          <p:cNvSpPr>
            <a:spLocks noGrp="1"/>
          </p:cNvSpPr>
          <p:nvPr>
            <p:ph type="body" sz="quarter" idx="22"/>
          </p:nvPr>
        </p:nvSpPr>
        <p:spPr/>
        <p:txBody>
          <a:bodyPr/>
          <a:lstStyle/>
          <a:p>
            <a:endParaRPr lang="en-US"/>
          </a:p>
        </p:txBody>
      </p:sp>
      <p:pic>
        <p:nvPicPr>
          <p:cNvPr id="6" name="Picture 2">
            <a:extLs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965" b="-5305"/>
          <a:stretch>
            <a:fillRect/>
          </a:stretch>
        </p:blipFill>
        <p:spPr bwMode="auto">
          <a:xfrm rot="-1088328">
            <a:off x="32657" y="4865920"/>
            <a:ext cx="2671763" cy="156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Placeholder 3">
            <a:extLst>
              <a:ext uri="{FF2B5EF4-FFF2-40B4-BE49-F238E27FC236}">
                <a16:creationId xmlns:a16="http://schemas.microsoft.com/office/drawing/2014/main" id="{085878DC-BE90-FA45-8B10-497AFFC1BF51}"/>
              </a:ext>
            </a:extLst>
          </p:cNvPr>
          <p:cNvSpPr>
            <a:spLocks noGrp="1"/>
          </p:cNvSpPr>
          <p:nvPr>
            <p:ph type="title" idx="4294967295"/>
          </p:nvPr>
        </p:nvSpPr>
        <p:spPr>
          <a:xfrm>
            <a:off x="2243138" y="863600"/>
            <a:ext cx="6518275" cy="417513"/>
          </a:xfrm>
          <a:prstGeom prst="rect">
            <a:avLst/>
          </a:prstGeom>
          <a:noFill/>
          <a:ln>
            <a:noFill/>
            <a:prstDash/>
          </a:ln>
          <a:effectLst/>
        </p:spPr>
        <p:txBody>
          <a:bodyPr rot="0" spcFirstLastPara="0" vertOverflow="overflow" horzOverflow="overflow" vert="horz" wrap="square" lIns="144000" tIns="45720" rIns="0" bIns="45720" numCol="1" spcCol="0" rtlCol="0" fromWordArt="0" anchor="ctr" anchorCtr="0" forceAA="0" compatLnSpc="1">
            <a:prstTxWarp prst="textNoShape">
              <a:avLst/>
            </a:prstTxWarp>
            <a:noAutofit/>
          </a:bodyPr>
          <a:lstStyle/>
          <a:p>
            <a:pPr marL="0" marR="0" lvl="0" indent="0" algn="r" defTabSz="685800" rtl="1" eaLnBrk="1" fontAlgn="auto" latinLnBrk="0" hangingPunct="1">
              <a:lnSpc>
                <a:spcPts val="3000"/>
              </a:lnSpc>
              <a:spcBef>
                <a:spcPts val="750"/>
              </a:spcBef>
              <a:spcAft>
                <a:spcPts val="0"/>
              </a:spcAft>
              <a:buClrTx/>
              <a:buSzTx/>
              <a:buFont typeface="Arial" panose="020B0604020202020204" pitchFamily="34" charset="0"/>
              <a:buNone/>
              <a:tabLst/>
              <a:defRPr/>
            </a:pPr>
            <a:r>
              <a:rPr kumimoji="0" lang="he-IL" sz="3200" b="1" i="0" u="none" strike="noStrike" kern="1200" cap="none" spc="0" normalizeH="0" baseline="0" noProof="0" dirty="0">
                <a:ln>
                  <a:noFill/>
                </a:ln>
                <a:solidFill>
                  <a:schemeClr val="accent1">
                    <a:lumMod val="20000"/>
                    <a:lumOff val="80000"/>
                  </a:schemeClr>
                </a:solidFill>
                <a:effectLst/>
                <a:uLnTx/>
                <a:uFillTx/>
                <a:latin typeface="+mn-lt"/>
                <a:ea typeface="+mn-ea"/>
                <a:cs typeface="+mn-cs"/>
              </a:rPr>
              <a:t>נהנים בחוף ושומרים עליו ועל הים </a:t>
            </a:r>
            <a:endParaRPr kumimoji="0" lang="en-US" sz="3200" b="1" i="0" u="none" strike="noStrike" kern="1200" cap="none" spc="0" normalizeH="0" baseline="0" noProof="0" dirty="0">
              <a:ln>
                <a:noFill/>
              </a:ln>
              <a:solidFill>
                <a:schemeClr val="accent1">
                  <a:lumMod val="20000"/>
                  <a:lumOff val="80000"/>
                </a:schemeClr>
              </a:solidFill>
              <a:effectLst/>
              <a:uLnTx/>
              <a:uFillTx/>
              <a:latin typeface="+mn-lt"/>
              <a:ea typeface="+mn-ea"/>
              <a:cs typeface="+mn-cs"/>
            </a:endParaRPr>
          </a:p>
        </p:txBody>
      </p:sp>
      <p:pic>
        <p:nvPicPr>
          <p:cNvPr id="13" name="תמונה 12">
            <a:extLst>
              <a:ext uri="{C183D7F6-B498-43B3-948B-1728B52AA6E4}">
                <adec:decorative xmlns:adec="http://schemas.microsoft.com/office/drawing/2017/decorative" val="1"/>
              </a:ext>
            </a:extLst>
          </p:cNvPr>
          <p:cNvPicPr>
            <a:picLocks noChangeAspect="1"/>
          </p:cNvPicPr>
          <p:nvPr/>
        </p:nvPicPr>
        <p:blipFill rotWithShape="1">
          <a:blip r:embed="rId4"/>
          <a:srcRect l="12957" r="249" b="6003"/>
          <a:stretch/>
        </p:blipFill>
        <p:spPr>
          <a:xfrm>
            <a:off x="5439" y="1749849"/>
            <a:ext cx="9138561" cy="5108151"/>
          </a:xfrm>
          <a:prstGeom prst="rect">
            <a:avLst/>
          </a:prstGeom>
        </p:spPr>
      </p:pic>
      <p:pic>
        <p:nvPicPr>
          <p:cNvPr id="2" name="תמונה 1">
            <a:extLs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78" y="1768924"/>
            <a:ext cx="9144000" cy="5196240"/>
          </a:xfrm>
          <a:prstGeom prst="rect">
            <a:avLst/>
          </a:prstGeom>
        </p:spPr>
      </p:pic>
      <p:grpSp>
        <p:nvGrpSpPr>
          <p:cNvPr id="17" name="קבוצה 16" descr="נגן סרטון"/>
          <p:cNvGrpSpPr>
            <a:grpSpLocks noChangeAspect="1"/>
          </p:cNvGrpSpPr>
          <p:nvPr/>
        </p:nvGrpSpPr>
        <p:grpSpPr>
          <a:xfrm>
            <a:off x="475777" y="5520707"/>
            <a:ext cx="1013678" cy="971877"/>
            <a:chOff x="3885147" y="2893254"/>
            <a:chExt cx="1267097" cy="1214846"/>
          </a:xfrm>
        </p:grpSpPr>
        <p:sp>
          <p:nvSpPr>
            <p:cNvPr id="18" name="אליפסה 17"/>
            <p:cNvSpPr/>
            <p:nvPr/>
          </p:nvSpPr>
          <p:spPr>
            <a:xfrm>
              <a:off x="3885147" y="2893254"/>
              <a:ext cx="1267097" cy="1214846"/>
            </a:xfrm>
            <a:prstGeom prst="ellipse">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9" name="משולש שווה-שוקיים 18">
              <a:hlinkClick r:id="rId6"/>
            </p:cNvPr>
            <p:cNvSpPr/>
            <p:nvPr/>
          </p:nvSpPr>
          <p:spPr>
            <a:xfrm rot="12600000">
              <a:off x="4172694" y="3312827"/>
              <a:ext cx="587498" cy="50646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grpSp>
      <p:sp>
        <p:nvSpPr>
          <p:cNvPr id="15" name="Text Placeholder 4">
            <a:extLst>
              <a:ext uri="{FF2B5EF4-FFF2-40B4-BE49-F238E27FC236}">
                <a16:creationId xmlns:a16="http://schemas.microsoft.com/office/drawing/2014/main" id="{29967A01-8380-9E47-8436-10D288C64145}"/>
              </a:ext>
            </a:extLst>
          </p:cNvPr>
          <p:cNvSpPr txBox="1">
            <a:spLocks/>
          </p:cNvSpPr>
          <p:nvPr/>
        </p:nvSpPr>
        <p:spPr>
          <a:xfrm>
            <a:off x="5999967" y="6437051"/>
            <a:ext cx="2868564" cy="309562"/>
          </a:xfrm>
          <a:prstGeom prst="rect">
            <a:avLst/>
          </a:prstGeom>
        </p:spPr>
        <p:txBody>
          <a:bodyPr vert="horz" lIns="91440" tIns="45720" rIns="91440" bIns="45720" rtlCol="0">
            <a:noAutofit/>
          </a:bodyPr>
          <a:lstStyle>
            <a:lvl1pPr marL="0" indent="0" algn="r" defTabSz="685800" rtl="1" eaLnBrk="1" latinLnBrk="0" hangingPunct="1">
              <a:lnSpc>
                <a:spcPct val="90000"/>
              </a:lnSpc>
              <a:spcBef>
                <a:spcPts val="750"/>
              </a:spcBef>
              <a:buFont typeface="Arial" panose="020B0604020202020204" pitchFamily="34" charset="0"/>
              <a:buNone/>
              <a:defRPr sz="1200" kern="1200">
                <a:solidFill>
                  <a:schemeClr val="bg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he-IL">
                <a:solidFill>
                  <a:schemeClr val="bg1">
                    <a:lumMod val="65000"/>
                  </a:schemeClr>
                </a:solidFill>
              </a:rPr>
              <a:t>© מרכז הדרכה כרמל – </a:t>
            </a:r>
            <a:r>
              <a:rPr lang="en-US">
                <a:solidFill>
                  <a:schemeClr val="bg1">
                    <a:lumMod val="65000"/>
                  </a:schemeClr>
                </a:solidFill>
              </a:rPr>
              <a:t>mh.carmel.org.il</a:t>
            </a:r>
            <a:endParaRPr lang="en-US" dirty="0">
              <a:solidFill>
                <a:schemeClr val="bg1">
                  <a:lumMod val="65000"/>
                </a:schemeClr>
              </a:solidFill>
            </a:endParaRPr>
          </a:p>
        </p:txBody>
      </p:sp>
    </p:spTree>
    <p:extLst>
      <p:ext uri="{BB962C8B-B14F-4D97-AF65-F5344CB8AC3E}">
        <p14:creationId xmlns:p14="http://schemas.microsoft.com/office/powerpoint/2010/main" val="31430988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6" name="קבוצה 5" descr="משחק סיכום :' עשה ואל תעשה בחוף ובשמורת טבע':&#10;בצדפים בשורה העליונה-הסיטואציה  . &#10;בודקים מה המשתתפים זוכרים/יודעים לגבי ההתנהגות המיטיבה- ו'הופכים' בקליק את הצדף  שמתחתיו עם התשובה המתאימה: נסיעה ברכב על החוף, מוצאים צדפים, פוגשים בחוף צבי ים, טיול בחוף שהו שמורת טבע">
            <a:extLst>
              <a:ext uri="{FF2B5EF4-FFF2-40B4-BE49-F238E27FC236}">
                <a16:creationId xmlns:a16="http://schemas.microsoft.com/office/drawing/2014/main" id="{740A4327-926D-16BF-F7B2-5E68ED8A1D1E}"/>
              </a:ext>
            </a:extLst>
          </p:cNvPr>
          <p:cNvGrpSpPr/>
          <p:nvPr/>
        </p:nvGrpSpPr>
        <p:grpSpPr>
          <a:xfrm>
            <a:off x="0" y="1681841"/>
            <a:ext cx="9149439" cy="5185910"/>
            <a:chOff x="0" y="1681841"/>
            <a:chExt cx="9149439" cy="5185910"/>
          </a:xfrm>
        </p:grpSpPr>
        <p:sp>
          <p:nvSpPr>
            <p:cNvPr id="10" name="מלבן 9"/>
            <p:cNvSpPr/>
            <p:nvPr/>
          </p:nvSpPr>
          <p:spPr>
            <a:xfrm>
              <a:off x="0" y="1681841"/>
              <a:ext cx="9144000" cy="8572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1" name="מלבן 10"/>
            <p:cNvSpPr/>
            <p:nvPr/>
          </p:nvSpPr>
          <p:spPr>
            <a:xfrm>
              <a:off x="5439" y="1768924"/>
              <a:ext cx="9144000" cy="50988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grpSp>
      <p:sp>
        <p:nvSpPr>
          <p:cNvPr id="12" name="Text Placeholder 3">
            <a:extLst>
              <a:ext uri="{FF2B5EF4-FFF2-40B4-BE49-F238E27FC236}">
                <a16:creationId xmlns:a16="http://schemas.microsoft.com/office/drawing/2014/main" id="{085878DC-BE90-FA45-8B10-497AFFC1BF51}"/>
              </a:ext>
            </a:extLst>
          </p:cNvPr>
          <p:cNvSpPr>
            <a:spLocks noGrp="1"/>
          </p:cNvSpPr>
          <p:nvPr>
            <p:ph type="title" idx="4294967295"/>
          </p:nvPr>
        </p:nvSpPr>
        <p:spPr>
          <a:xfrm>
            <a:off x="2243138" y="863600"/>
            <a:ext cx="6518275" cy="417513"/>
          </a:xfrm>
          <a:prstGeom prst="rect">
            <a:avLst/>
          </a:prstGeom>
          <a:noFill/>
          <a:ln>
            <a:noFill/>
            <a:prstDash/>
          </a:ln>
          <a:effectLst/>
        </p:spPr>
        <p:txBody>
          <a:bodyPr rot="0" spcFirstLastPara="0" vertOverflow="overflow" horzOverflow="overflow" vert="horz" wrap="square" lIns="144000" tIns="45720" rIns="0" bIns="45720" numCol="1" spcCol="0" rtlCol="0" fromWordArt="0" anchor="ctr" anchorCtr="0" forceAA="0" compatLnSpc="1">
            <a:prstTxWarp prst="textNoShape">
              <a:avLst/>
            </a:prstTxWarp>
            <a:noAutofit/>
          </a:bodyPr>
          <a:lstStyle/>
          <a:p>
            <a:pPr marL="0" marR="0" lvl="0" indent="0" algn="r" defTabSz="685800" rtl="1" eaLnBrk="1" fontAlgn="auto" latinLnBrk="0" hangingPunct="1">
              <a:lnSpc>
                <a:spcPts val="3000"/>
              </a:lnSpc>
              <a:spcBef>
                <a:spcPts val="750"/>
              </a:spcBef>
              <a:spcAft>
                <a:spcPts val="0"/>
              </a:spcAft>
              <a:buClrTx/>
              <a:buSzTx/>
              <a:buFont typeface="Arial" panose="020B0604020202020204" pitchFamily="34" charset="0"/>
              <a:buNone/>
              <a:tabLst/>
              <a:defRPr/>
            </a:pPr>
            <a:r>
              <a:rPr kumimoji="0" lang="he-IL" sz="3200" b="1" i="0" u="none" strike="noStrike" kern="1200" cap="none" spc="0" normalizeH="0" baseline="0" noProof="0" dirty="0">
                <a:ln>
                  <a:noFill/>
                </a:ln>
                <a:solidFill>
                  <a:schemeClr val="accent1">
                    <a:lumMod val="20000"/>
                    <a:lumOff val="80000"/>
                  </a:schemeClr>
                </a:solidFill>
                <a:effectLst/>
                <a:uLnTx/>
                <a:uFillTx/>
                <a:latin typeface="+mn-lt"/>
                <a:ea typeface="+mn-ea"/>
                <a:cs typeface="+mn-cs"/>
              </a:rPr>
              <a:t>מתנהגים טבעי בחוף</a:t>
            </a:r>
            <a:endParaRPr kumimoji="0" lang="en-US" sz="3200" b="1" i="0" u="none" strike="noStrike" kern="1200" cap="none" spc="0" normalizeH="0" baseline="0" noProof="0" dirty="0">
              <a:ln>
                <a:noFill/>
              </a:ln>
              <a:solidFill>
                <a:schemeClr val="accent1">
                  <a:lumMod val="20000"/>
                  <a:lumOff val="80000"/>
                </a:schemeClr>
              </a:solidFill>
              <a:effectLst/>
              <a:uLnTx/>
              <a:uFillTx/>
              <a:latin typeface="+mn-lt"/>
              <a:ea typeface="+mn-ea"/>
              <a:cs typeface="+mn-cs"/>
            </a:endParaRPr>
          </a:p>
        </p:txBody>
      </p:sp>
      <p:pic>
        <p:nvPicPr>
          <p:cNvPr id="13" name="מציין מיקום תוכן 3">
            <a:extLs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192169" y="2240177"/>
            <a:ext cx="2363960" cy="1788943"/>
          </a:xfrm>
          <a:prstGeom prst="rect">
            <a:avLst/>
          </a:prstGeom>
        </p:spPr>
      </p:pic>
      <p:pic>
        <p:nvPicPr>
          <p:cNvPr id="14" name="תמונה 13">
            <a:extLst>
              <a:ext uri="{C183D7F6-B498-43B3-948B-1728B52AA6E4}">
                <adec:decorative xmlns:adec="http://schemas.microsoft.com/office/drawing/2017/decorative" val="1"/>
              </a:ext>
            </a:extLst>
          </p:cNvPr>
          <p:cNvPicPr>
            <a:picLocks noChangeAspect="1"/>
          </p:cNvPicPr>
          <p:nvPr/>
        </p:nvPicPr>
        <p:blipFill rotWithShape="1">
          <a:blip r:embed="rId4"/>
          <a:srcRect t="5542" r="4918" b="1151"/>
          <a:stretch/>
        </p:blipFill>
        <p:spPr>
          <a:xfrm>
            <a:off x="2330980" y="4627344"/>
            <a:ext cx="2126213" cy="1770529"/>
          </a:xfrm>
          <a:prstGeom prst="rect">
            <a:avLst/>
          </a:prstGeom>
        </p:spPr>
      </p:pic>
      <p:pic>
        <p:nvPicPr>
          <p:cNvPr id="16" name="תמונה 15">
            <a:extLst>
              <a:ext uri="{C183D7F6-B498-43B3-948B-1728B52AA6E4}">
                <adec:decorative xmlns:adec="http://schemas.microsoft.com/office/drawing/2017/decorative" val="1"/>
              </a:ext>
            </a:extLst>
          </p:cNvPr>
          <p:cNvPicPr>
            <a:picLocks noChangeAspect="1"/>
          </p:cNvPicPr>
          <p:nvPr/>
        </p:nvPicPr>
        <p:blipFill rotWithShape="1">
          <a:blip r:embed="rId5"/>
          <a:srcRect t="7248" r="6230"/>
          <a:stretch/>
        </p:blipFill>
        <p:spPr>
          <a:xfrm>
            <a:off x="105066" y="2306507"/>
            <a:ext cx="2072892" cy="1724470"/>
          </a:xfrm>
          <a:prstGeom prst="rect">
            <a:avLst/>
          </a:prstGeom>
        </p:spPr>
      </p:pic>
      <p:pic>
        <p:nvPicPr>
          <p:cNvPr id="17" name="תמונה 16">
            <a:extLst>
              <a:ext uri="{C183D7F6-B498-43B3-948B-1728B52AA6E4}">
                <adec:decorative xmlns:adec="http://schemas.microsoft.com/office/drawing/2017/decorative" val="1"/>
              </a:ext>
            </a:extLst>
          </p:cNvPr>
          <p:cNvPicPr>
            <a:picLocks noChangeAspect="1"/>
          </p:cNvPicPr>
          <p:nvPr/>
        </p:nvPicPr>
        <p:blipFill rotWithShape="1">
          <a:blip r:embed="rId6"/>
          <a:srcRect t="14334" r="2895"/>
          <a:stretch/>
        </p:blipFill>
        <p:spPr>
          <a:xfrm>
            <a:off x="176648" y="4643420"/>
            <a:ext cx="2081399" cy="1729466"/>
          </a:xfrm>
          <a:prstGeom prst="rect">
            <a:avLst/>
          </a:prstGeom>
        </p:spPr>
      </p:pic>
      <p:pic>
        <p:nvPicPr>
          <p:cNvPr id="19" name="תמונה 18">
            <a:extLst>
              <a:ext uri="{C183D7F6-B498-43B3-948B-1728B52AA6E4}">
                <adec:decorative xmlns:adec="http://schemas.microsoft.com/office/drawing/2017/decorative" val="1"/>
              </a:ext>
            </a:extLst>
          </p:cNvPr>
          <p:cNvPicPr>
            <a:picLocks noChangeAspect="1"/>
          </p:cNvPicPr>
          <p:nvPr/>
        </p:nvPicPr>
        <p:blipFill rotWithShape="1">
          <a:blip r:embed="rId7"/>
          <a:srcRect t="10621" r="2189"/>
          <a:stretch/>
        </p:blipFill>
        <p:spPr>
          <a:xfrm>
            <a:off x="4605486" y="4698021"/>
            <a:ext cx="2118484" cy="1621778"/>
          </a:xfrm>
          <a:prstGeom prst="rect">
            <a:avLst/>
          </a:prstGeom>
        </p:spPr>
      </p:pic>
      <p:pic>
        <p:nvPicPr>
          <p:cNvPr id="21" name="תמונה 20">
            <a:extLst>
              <a:ext uri="{C183D7F6-B498-43B3-948B-1728B52AA6E4}">
                <adec:decorative xmlns:adec="http://schemas.microsoft.com/office/drawing/2017/decorative" val="1"/>
              </a:ext>
            </a:extLst>
          </p:cNvPr>
          <p:cNvPicPr>
            <a:picLocks noChangeAspect="1"/>
          </p:cNvPicPr>
          <p:nvPr/>
        </p:nvPicPr>
        <p:blipFill rotWithShape="1">
          <a:blip r:embed="rId8"/>
          <a:srcRect l="971" t="3509" r="55362" b="7374"/>
          <a:stretch/>
        </p:blipFill>
        <p:spPr>
          <a:xfrm>
            <a:off x="6872263" y="4409936"/>
            <a:ext cx="2112225" cy="1901942"/>
          </a:xfrm>
          <a:prstGeom prst="rect">
            <a:avLst/>
          </a:prstGeom>
        </p:spPr>
      </p:pic>
      <p:pic>
        <p:nvPicPr>
          <p:cNvPr id="15" name="מציין מיקום תוכן 5">
            <a:extLst>
              <a:ext uri="{C183D7F6-B498-43B3-948B-1728B52AA6E4}">
                <adec:decorative xmlns:adec="http://schemas.microsoft.com/office/drawing/2017/decorative" val="1"/>
              </a:ext>
            </a:extLst>
          </p:cNvPr>
          <p:cNvPicPr>
            <a:picLocks noChangeAspect="1"/>
          </p:cNvPicPr>
          <p:nvPr/>
        </p:nvPicPr>
        <p:blipFill>
          <a:blip r:embed="rId9"/>
          <a:stretch>
            <a:fillRect/>
          </a:stretch>
        </p:blipFill>
        <p:spPr>
          <a:xfrm>
            <a:off x="137345" y="4643420"/>
            <a:ext cx="2119921" cy="1751239"/>
          </a:xfrm>
          <a:prstGeom prst="rect">
            <a:avLst/>
          </a:prstGeom>
        </p:spPr>
      </p:pic>
      <p:pic>
        <p:nvPicPr>
          <p:cNvPr id="23" name="מציין מיקום תוכן 5">
            <a:extLst>
              <a:ext uri="{C183D7F6-B498-43B3-948B-1728B52AA6E4}">
                <adec:decorative xmlns:adec="http://schemas.microsoft.com/office/drawing/2017/decorative" val="1"/>
              </a:ext>
            </a:extLst>
          </p:cNvPr>
          <p:cNvPicPr>
            <a:picLocks noChangeAspect="1"/>
          </p:cNvPicPr>
          <p:nvPr/>
        </p:nvPicPr>
        <p:blipFill>
          <a:blip r:embed="rId9"/>
          <a:stretch>
            <a:fillRect/>
          </a:stretch>
        </p:blipFill>
        <p:spPr>
          <a:xfrm>
            <a:off x="2296569" y="4623269"/>
            <a:ext cx="2119921" cy="1751239"/>
          </a:xfrm>
          <a:prstGeom prst="rect">
            <a:avLst/>
          </a:prstGeom>
        </p:spPr>
      </p:pic>
      <p:pic>
        <p:nvPicPr>
          <p:cNvPr id="24" name="מציין מיקום תוכן 5">
            <a:extLst>
              <a:ext uri="{C183D7F6-B498-43B3-948B-1728B52AA6E4}">
                <adec:decorative xmlns:adec="http://schemas.microsoft.com/office/drawing/2017/decorative" val="1"/>
              </a:ext>
            </a:extLst>
          </p:cNvPr>
          <p:cNvPicPr>
            <a:picLocks noChangeAspect="1"/>
          </p:cNvPicPr>
          <p:nvPr/>
        </p:nvPicPr>
        <p:blipFill>
          <a:blip r:embed="rId9"/>
          <a:stretch>
            <a:fillRect/>
          </a:stretch>
        </p:blipFill>
        <p:spPr>
          <a:xfrm>
            <a:off x="4564064" y="4606527"/>
            <a:ext cx="2119921" cy="1751239"/>
          </a:xfrm>
          <a:prstGeom prst="rect">
            <a:avLst/>
          </a:prstGeom>
        </p:spPr>
      </p:pic>
      <p:pic>
        <p:nvPicPr>
          <p:cNvPr id="25" name="מציין מיקום תוכן 5">
            <a:extLst>
              <a:ext uri="{C183D7F6-B498-43B3-948B-1728B52AA6E4}">
                <adec:decorative xmlns:adec="http://schemas.microsoft.com/office/drawing/2017/decorative" val="1"/>
              </a:ext>
            </a:extLst>
          </p:cNvPr>
          <p:cNvPicPr>
            <a:picLocks noChangeAspect="1"/>
          </p:cNvPicPr>
          <p:nvPr/>
        </p:nvPicPr>
        <p:blipFill>
          <a:blip r:embed="rId9"/>
          <a:stretch>
            <a:fillRect/>
          </a:stretch>
        </p:blipFill>
        <p:spPr>
          <a:xfrm>
            <a:off x="6838931" y="4634108"/>
            <a:ext cx="2119921" cy="1751239"/>
          </a:xfrm>
          <a:prstGeom prst="rect">
            <a:avLst/>
          </a:prstGeom>
        </p:spPr>
      </p:pic>
      <p:grpSp>
        <p:nvGrpSpPr>
          <p:cNvPr id="8" name="קבוצה 7">
            <a:extLst>
              <a:ext uri="{FF2B5EF4-FFF2-40B4-BE49-F238E27FC236}">
                <a16:creationId xmlns:a16="http://schemas.microsoft.com/office/drawing/2014/main" id="{14713CA0-800B-0434-4126-6DA70302C720}"/>
              </a:ext>
              <a:ext uri="{C183D7F6-B498-43B3-948B-1728B52AA6E4}">
                <adec:decorative xmlns:adec="http://schemas.microsoft.com/office/drawing/2017/decorative" val="1"/>
              </a:ext>
            </a:extLst>
          </p:cNvPr>
          <p:cNvGrpSpPr/>
          <p:nvPr/>
        </p:nvGrpSpPr>
        <p:grpSpPr>
          <a:xfrm>
            <a:off x="4606975" y="2214904"/>
            <a:ext cx="2160069" cy="1842116"/>
            <a:chOff x="4606975" y="2214904"/>
            <a:chExt cx="2160069" cy="1842116"/>
          </a:xfrm>
        </p:grpSpPr>
        <p:pic>
          <p:nvPicPr>
            <p:cNvPr id="18" name="תמונה 17"/>
            <p:cNvPicPr>
              <a:picLocks noChangeAspect="1"/>
            </p:cNvPicPr>
            <p:nvPr/>
          </p:nvPicPr>
          <p:blipFill rotWithShape="1">
            <a:blip r:embed="rId10"/>
            <a:srcRect l="8803" r="1040" b="529"/>
            <a:stretch/>
          </p:blipFill>
          <p:spPr>
            <a:xfrm>
              <a:off x="4606975" y="2214904"/>
              <a:ext cx="2160069" cy="1779476"/>
            </a:xfrm>
            <a:prstGeom prst="rect">
              <a:avLst/>
            </a:prstGeom>
          </p:spPr>
        </p:pic>
        <p:sp>
          <p:nvSpPr>
            <p:cNvPr id="2" name="מלבן 1"/>
            <p:cNvSpPr/>
            <p:nvPr/>
          </p:nvSpPr>
          <p:spPr>
            <a:xfrm>
              <a:off x="6504039" y="3812458"/>
              <a:ext cx="263005" cy="2445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grpSp>
      <p:grpSp>
        <p:nvGrpSpPr>
          <p:cNvPr id="5" name="קבוצה 4">
            <a:extLst>
              <a:ext uri="{FF2B5EF4-FFF2-40B4-BE49-F238E27FC236}">
                <a16:creationId xmlns:a16="http://schemas.microsoft.com/office/drawing/2014/main" id="{E873B1E2-5FA9-6EEF-888C-47F254CFF15F}"/>
              </a:ext>
              <a:ext uri="{C183D7F6-B498-43B3-948B-1728B52AA6E4}">
                <adec:decorative xmlns:adec="http://schemas.microsoft.com/office/drawing/2017/decorative" val="1"/>
              </a:ext>
            </a:extLst>
          </p:cNvPr>
          <p:cNvGrpSpPr/>
          <p:nvPr/>
        </p:nvGrpSpPr>
        <p:grpSpPr>
          <a:xfrm>
            <a:off x="6879229" y="2270161"/>
            <a:ext cx="2142253" cy="1786859"/>
            <a:chOff x="6879229" y="2270161"/>
            <a:chExt cx="2142253" cy="1786859"/>
          </a:xfrm>
        </p:grpSpPr>
        <p:pic>
          <p:nvPicPr>
            <p:cNvPr id="20" name="תמונה 19"/>
            <p:cNvPicPr>
              <a:picLocks noChangeAspect="1"/>
            </p:cNvPicPr>
            <p:nvPr/>
          </p:nvPicPr>
          <p:blipFill rotWithShape="1">
            <a:blip r:embed="rId11"/>
            <a:srcRect l="54636" t="16265" r="1071"/>
            <a:stretch/>
          </p:blipFill>
          <p:spPr>
            <a:xfrm>
              <a:off x="6879229" y="2270161"/>
              <a:ext cx="2142253" cy="1786859"/>
            </a:xfrm>
            <a:prstGeom prst="rect">
              <a:avLst/>
            </a:prstGeom>
          </p:spPr>
        </p:pic>
        <p:sp>
          <p:nvSpPr>
            <p:cNvPr id="28" name="מלבן 27"/>
            <p:cNvSpPr/>
            <p:nvPr/>
          </p:nvSpPr>
          <p:spPr>
            <a:xfrm>
              <a:off x="8758477" y="3749818"/>
              <a:ext cx="263005" cy="2445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grpSp>
      <p:sp>
        <p:nvSpPr>
          <p:cNvPr id="26" name="Text Placeholder 4">
            <a:extLst>
              <a:ext uri="{FF2B5EF4-FFF2-40B4-BE49-F238E27FC236}">
                <a16:creationId xmlns:a16="http://schemas.microsoft.com/office/drawing/2014/main" id="{29967A01-8380-9E47-8436-10D288C64145}"/>
              </a:ext>
            </a:extLst>
          </p:cNvPr>
          <p:cNvSpPr>
            <a:spLocks noGrp="1"/>
          </p:cNvSpPr>
          <p:nvPr>
            <p:ph type="body" sz="quarter" idx="21"/>
          </p:nvPr>
        </p:nvSpPr>
        <p:spPr>
          <a:xfrm>
            <a:off x="5999967" y="6437051"/>
            <a:ext cx="2868564" cy="309562"/>
          </a:xfrm>
        </p:spPr>
        <p:txBody>
          <a:bodyPr/>
          <a:lstStyle/>
          <a:p>
            <a:r>
              <a:rPr lang="he-IL" dirty="0">
                <a:solidFill>
                  <a:schemeClr val="bg1">
                    <a:lumMod val="65000"/>
                  </a:schemeClr>
                </a:solidFill>
              </a:rPr>
              <a:t>© מרכז הדרכה כרמל – </a:t>
            </a:r>
            <a:r>
              <a:rPr lang="en-US" dirty="0">
                <a:solidFill>
                  <a:schemeClr val="bg1">
                    <a:lumMod val="65000"/>
                  </a:schemeClr>
                </a:solidFill>
              </a:rPr>
              <a:t>mh.carmel.org.il</a:t>
            </a:r>
          </a:p>
        </p:txBody>
      </p:sp>
    </p:spTree>
    <p:extLst>
      <p:ext uri="{BB962C8B-B14F-4D97-AF65-F5344CB8AC3E}">
        <p14:creationId xmlns:p14="http://schemas.microsoft.com/office/powerpoint/2010/main" val="387879763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5"/>
                                        </p:tgtEl>
                                      </p:cBhvr>
                                    </p:animEffect>
                                    <p:set>
                                      <p:cBhvr>
                                        <p:cTn id="7"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8" restart="whenNotActive" fill="hold" evtFilter="cancelBubble" nodeType="interactiveSeq">
                <p:stCondLst>
                  <p:cond evt="onClick" delay="0">
                    <p:tgtEl>
                      <p:spTgt spid="23"/>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23"/>
                                        </p:tgtEl>
                                      </p:cBhvr>
                                    </p:animEffect>
                                    <p:set>
                                      <p:cBhvr>
                                        <p:cTn id="13"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14" restart="whenNotActive" fill="hold" evtFilter="cancelBubble" nodeType="interactiveSeq">
                <p:stCondLst>
                  <p:cond evt="onClick" delay="0">
                    <p:tgtEl>
                      <p:spTgt spid="24"/>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24"/>
                                        </p:tgtEl>
                                      </p:cBhvr>
                                    </p:animEffect>
                                    <p:set>
                                      <p:cBhvr>
                                        <p:cTn id="19"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20" restart="whenNotActive" fill="hold" evtFilter="cancelBubble" nodeType="interactiveSeq">
                <p:stCondLst>
                  <p:cond evt="onClick" delay="0">
                    <p:tgtEl>
                      <p:spTgt spid="25"/>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25"/>
                                        </p:tgtEl>
                                      </p:cBhvr>
                                    </p:animEffect>
                                    <p:set>
                                      <p:cBhvr>
                                        <p:cTn id="25"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7" name="קבוצה 6" descr="משחק סיכום :' עשה ואל תעשה בחוף ובשמורת טבע':&#10;בצדפים בשורה העליונה-הסיטואציה  . &#10;בודקים מה המשתתפים זוכרים/יודעים לגבי ההתנהגות המיטיבה- ו'הופכים' בקליק את הצדף  שמתחתיו עם התשובה המתאימה. &#10;. פסולת מהפיקניק, לינה בחוף והבערת מדורה בחוף."/>
          <p:cNvGrpSpPr/>
          <p:nvPr/>
        </p:nvGrpSpPr>
        <p:grpSpPr>
          <a:xfrm>
            <a:off x="0" y="1681841"/>
            <a:ext cx="9149439" cy="5185910"/>
            <a:chOff x="0" y="1796144"/>
            <a:chExt cx="9149439" cy="5185910"/>
          </a:xfrm>
        </p:grpSpPr>
        <p:sp>
          <p:nvSpPr>
            <p:cNvPr id="10" name="מלבן 9"/>
            <p:cNvSpPr/>
            <p:nvPr/>
          </p:nvSpPr>
          <p:spPr>
            <a:xfrm>
              <a:off x="0" y="1796144"/>
              <a:ext cx="9144000" cy="8572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1" name="מלבן 10"/>
            <p:cNvSpPr/>
            <p:nvPr/>
          </p:nvSpPr>
          <p:spPr>
            <a:xfrm>
              <a:off x="5439" y="1883227"/>
              <a:ext cx="9144000" cy="50988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grpSp>
      <p:sp>
        <p:nvSpPr>
          <p:cNvPr id="12" name="Text Placeholder 3">
            <a:extLst>
              <a:ext uri="{FF2B5EF4-FFF2-40B4-BE49-F238E27FC236}">
                <a16:creationId xmlns:a16="http://schemas.microsoft.com/office/drawing/2014/main" id="{085878DC-BE90-FA45-8B10-497AFFC1BF51}"/>
              </a:ext>
            </a:extLst>
          </p:cNvPr>
          <p:cNvSpPr>
            <a:spLocks noGrp="1"/>
          </p:cNvSpPr>
          <p:nvPr>
            <p:ph type="title" idx="4294967295"/>
          </p:nvPr>
        </p:nvSpPr>
        <p:spPr>
          <a:xfrm>
            <a:off x="2243138" y="863600"/>
            <a:ext cx="6518275" cy="417513"/>
          </a:xfrm>
          <a:prstGeom prst="rect">
            <a:avLst/>
          </a:prstGeom>
          <a:noFill/>
          <a:ln>
            <a:noFill/>
            <a:prstDash/>
          </a:ln>
          <a:effectLst/>
        </p:spPr>
        <p:txBody>
          <a:bodyPr rot="0" spcFirstLastPara="0" vertOverflow="overflow" horzOverflow="overflow" vert="horz" wrap="square" lIns="144000" tIns="45720" rIns="0" bIns="45720" numCol="1" spcCol="0" rtlCol="0" fromWordArt="0" anchor="ctr" anchorCtr="0" forceAA="0" compatLnSpc="1">
            <a:prstTxWarp prst="textNoShape">
              <a:avLst/>
            </a:prstTxWarp>
            <a:noAutofit/>
          </a:bodyPr>
          <a:lstStyle/>
          <a:p>
            <a:pPr marL="0" marR="0" lvl="0" indent="0" algn="r" defTabSz="685800" rtl="1" eaLnBrk="1" fontAlgn="auto" latinLnBrk="0" hangingPunct="1">
              <a:lnSpc>
                <a:spcPts val="3000"/>
              </a:lnSpc>
              <a:spcBef>
                <a:spcPts val="750"/>
              </a:spcBef>
              <a:spcAft>
                <a:spcPts val="0"/>
              </a:spcAft>
              <a:buClrTx/>
              <a:buSzTx/>
              <a:buFont typeface="Arial" panose="020B0604020202020204" pitchFamily="34" charset="0"/>
              <a:buNone/>
              <a:tabLst/>
              <a:defRPr/>
            </a:pPr>
            <a:r>
              <a:rPr kumimoji="0" lang="he-IL" sz="3200" b="1" i="0" u="none" strike="noStrike" kern="1200" cap="none" spc="0" normalizeH="0" baseline="0" noProof="0" dirty="0">
                <a:ln>
                  <a:noFill/>
                </a:ln>
                <a:solidFill>
                  <a:schemeClr val="accent1">
                    <a:lumMod val="20000"/>
                    <a:lumOff val="80000"/>
                  </a:schemeClr>
                </a:solidFill>
                <a:effectLst/>
                <a:uLnTx/>
                <a:uFillTx/>
                <a:latin typeface="+mn-lt"/>
                <a:ea typeface="+mn-ea"/>
                <a:cs typeface="+mn-cs"/>
              </a:rPr>
              <a:t>מתנהגים טבעי בחוף</a:t>
            </a:r>
            <a:endParaRPr kumimoji="0" lang="en-US" sz="3200" b="1" i="0" u="none" strike="noStrike" kern="1200" cap="none" spc="0" normalizeH="0" baseline="0" noProof="0" dirty="0">
              <a:ln>
                <a:noFill/>
              </a:ln>
              <a:solidFill>
                <a:schemeClr val="accent1">
                  <a:lumMod val="20000"/>
                  <a:lumOff val="80000"/>
                </a:schemeClr>
              </a:solidFill>
              <a:effectLst/>
              <a:uLnTx/>
              <a:uFillTx/>
              <a:latin typeface="+mn-lt"/>
              <a:ea typeface="+mn-ea"/>
              <a:cs typeface="+mn-cs"/>
            </a:endParaRPr>
          </a:p>
        </p:txBody>
      </p:sp>
      <p:pic>
        <p:nvPicPr>
          <p:cNvPr id="25" name="תמונה 24">
            <a:extLst>
              <a:ext uri="{C183D7F6-B498-43B3-948B-1728B52AA6E4}">
                <adec:decorative xmlns:adec="http://schemas.microsoft.com/office/drawing/2017/decorative" val="1"/>
              </a:ext>
            </a:extLst>
          </p:cNvPr>
          <p:cNvPicPr>
            <a:picLocks noChangeAspect="1"/>
          </p:cNvPicPr>
          <p:nvPr/>
        </p:nvPicPr>
        <p:blipFill rotWithShape="1">
          <a:blip r:embed="rId3"/>
          <a:srcRect l="55326"/>
          <a:stretch/>
        </p:blipFill>
        <p:spPr>
          <a:xfrm>
            <a:off x="1116908" y="2286203"/>
            <a:ext cx="2212714" cy="1910095"/>
          </a:xfrm>
          <a:prstGeom prst="rect">
            <a:avLst/>
          </a:prstGeom>
        </p:spPr>
      </p:pic>
      <p:pic>
        <p:nvPicPr>
          <p:cNvPr id="26" name="תמונה 25">
            <a:extLst>
              <a:ext uri="{C183D7F6-B498-43B3-948B-1728B52AA6E4}">
                <adec:decorative xmlns:adec="http://schemas.microsoft.com/office/drawing/2017/decorative" val="1"/>
              </a:ext>
            </a:extLst>
          </p:cNvPr>
          <p:cNvPicPr>
            <a:picLocks noChangeAspect="1"/>
          </p:cNvPicPr>
          <p:nvPr/>
        </p:nvPicPr>
        <p:blipFill rotWithShape="1">
          <a:blip r:embed="rId4"/>
          <a:srcRect r="54720"/>
          <a:stretch/>
        </p:blipFill>
        <p:spPr>
          <a:xfrm>
            <a:off x="1058950" y="4477559"/>
            <a:ext cx="2242930" cy="1911227"/>
          </a:xfrm>
          <a:prstGeom prst="rect">
            <a:avLst/>
          </a:prstGeom>
        </p:spPr>
      </p:pic>
      <p:grpSp>
        <p:nvGrpSpPr>
          <p:cNvPr id="3" name="קבוצה 2">
            <a:extLst>
              <a:ext uri="{C183D7F6-B498-43B3-948B-1728B52AA6E4}">
                <adec:decorative xmlns:adec="http://schemas.microsoft.com/office/drawing/2017/decorative" val="1"/>
              </a:ext>
            </a:extLst>
          </p:cNvPr>
          <p:cNvGrpSpPr/>
          <p:nvPr/>
        </p:nvGrpSpPr>
        <p:grpSpPr>
          <a:xfrm>
            <a:off x="3380786" y="2357611"/>
            <a:ext cx="2326556" cy="1735194"/>
            <a:chOff x="3380786" y="2357611"/>
            <a:chExt cx="2326556" cy="1735194"/>
          </a:xfrm>
        </p:grpSpPr>
        <p:pic>
          <p:nvPicPr>
            <p:cNvPr id="23" name="תמונה 22"/>
            <p:cNvPicPr>
              <a:picLocks noChangeAspect="1"/>
            </p:cNvPicPr>
            <p:nvPr/>
          </p:nvPicPr>
          <p:blipFill rotWithShape="1">
            <a:blip r:embed="rId5"/>
            <a:srcRect l="55663" t="-2116" r="787" b="5261"/>
            <a:stretch/>
          </p:blipFill>
          <p:spPr>
            <a:xfrm>
              <a:off x="3476517" y="2357611"/>
              <a:ext cx="2197190" cy="1735194"/>
            </a:xfrm>
            <a:prstGeom prst="rect">
              <a:avLst/>
            </a:prstGeom>
          </p:spPr>
        </p:pic>
        <p:sp>
          <p:nvSpPr>
            <p:cNvPr id="2" name="מלבן 1"/>
            <p:cNvSpPr/>
            <p:nvPr/>
          </p:nvSpPr>
          <p:spPr>
            <a:xfrm>
              <a:off x="4689987" y="2387107"/>
              <a:ext cx="1017355"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4" name="מלבן 13"/>
            <p:cNvSpPr/>
            <p:nvPr/>
          </p:nvSpPr>
          <p:spPr>
            <a:xfrm>
              <a:off x="3380786" y="2391137"/>
              <a:ext cx="1110099"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grpSp>
      <p:grpSp>
        <p:nvGrpSpPr>
          <p:cNvPr id="5" name="קבוצה 4">
            <a:extLst>
              <a:ext uri="{C183D7F6-B498-43B3-948B-1728B52AA6E4}">
                <adec:decorative xmlns:adec="http://schemas.microsoft.com/office/drawing/2017/decorative" val="1"/>
              </a:ext>
            </a:extLst>
          </p:cNvPr>
          <p:cNvGrpSpPr/>
          <p:nvPr/>
        </p:nvGrpSpPr>
        <p:grpSpPr>
          <a:xfrm>
            <a:off x="5828563" y="2234991"/>
            <a:ext cx="2197236" cy="1859472"/>
            <a:chOff x="5828563" y="2234991"/>
            <a:chExt cx="2197236" cy="1859472"/>
          </a:xfrm>
        </p:grpSpPr>
        <p:pic>
          <p:nvPicPr>
            <p:cNvPr id="22" name="תמונה 21"/>
            <p:cNvPicPr>
              <a:picLocks noChangeAspect="1"/>
            </p:cNvPicPr>
            <p:nvPr/>
          </p:nvPicPr>
          <p:blipFill rotWithShape="1">
            <a:blip r:embed="rId6"/>
            <a:srcRect l="55788" t="9959" b="1241"/>
            <a:stretch/>
          </p:blipFill>
          <p:spPr>
            <a:xfrm>
              <a:off x="5862198" y="2234991"/>
              <a:ext cx="2163601" cy="1842409"/>
            </a:xfrm>
            <a:prstGeom prst="rect">
              <a:avLst/>
            </a:prstGeom>
          </p:spPr>
        </p:pic>
        <p:sp>
          <p:nvSpPr>
            <p:cNvPr id="19" name="מלבן 18"/>
            <p:cNvSpPr/>
            <p:nvPr/>
          </p:nvSpPr>
          <p:spPr>
            <a:xfrm>
              <a:off x="5828563" y="4048744"/>
              <a:ext cx="249206"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grpSp>
      <p:grpSp>
        <p:nvGrpSpPr>
          <p:cNvPr id="6" name="קבוצה 5">
            <a:extLst>
              <a:ext uri="{C183D7F6-B498-43B3-948B-1728B52AA6E4}">
                <adec:decorative xmlns:adec="http://schemas.microsoft.com/office/drawing/2017/decorative" val="1"/>
              </a:ext>
            </a:extLst>
          </p:cNvPr>
          <p:cNvGrpSpPr/>
          <p:nvPr/>
        </p:nvGrpSpPr>
        <p:grpSpPr>
          <a:xfrm>
            <a:off x="3323510" y="4620588"/>
            <a:ext cx="2451452" cy="1795826"/>
            <a:chOff x="3323510" y="4620588"/>
            <a:chExt cx="2451452" cy="1795826"/>
          </a:xfrm>
        </p:grpSpPr>
        <p:grpSp>
          <p:nvGrpSpPr>
            <p:cNvPr id="4" name="קבוצה 3"/>
            <p:cNvGrpSpPr/>
            <p:nvPr/>
          </p:nvGrpSpPr>
          <p:grpSpPr>
            <a:xfrm>
              <a:off x="3323510" y="4620588"/>
              <a:ext cx="2332420" cy="1795826"/>
              <a:chOff x="3323510" y="4620588"/>
              <a:chExt cx="2332420" cy="1795826"/>
            </a:xfrm>
          </p:grpSpPr>
          <p:pic>
            <p:nvPicPr>
              <p:cNvPr id="24" name="תמונה 23"/>
              <p:cNvPicPr>
                <a:picLocks noChangeAspect="1"/>
              </p:cNvPicPr>
              <p:nvPr/>
            </p:nvPicPr>
            <p:blipFill rotWithShape="1">
              <a:blip r:embed="rId7"/>
              <a:srcRect l="2819" t="-1066" r="54214" b="1066"/>
              <a:stretch/>
            </p:blipFill>
            <p:spPr>
              <a:xfrm>
                <a:off x="3488569" y="4620769"/>
                <a:ext cx="2167361" cy="1795645"/>
              </a:xfrm>
              <a:prstGeom prst="rect">
                <a:avLst/>
              </a:prstGeom>
            </p:spPr>
          </p:pic>
          <p:sp>
            <p:nvSpPr>
              <p:cNvPr id="17" name="מלבן 16"/>
              <p:cNvSpPr/>
              <p:nvPr/>
            </p:nvSpPr>
            <p:spPr>
              <a:xfrm>
                <a:off x="3323510" y="4620588"/>
                <a:ext cx="1110099"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grpSp>
        <p:sp>
          <p:nvSpPr>
            <p:cNvPr id="21" name="מלבן 20"/>
            <p:cNvSpPr/>
            <p:nvPr/>
          </p:nvSpPr>
          <p:spPr>
            <a:xfrm>
              <a:off x="4664863" y="4624127"/>
              <a:ext cx="1110099"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grpSp>
      <p:grpSp>
        <p:nvGrpSpPr>
          <p:cNvPr id="8" name="קבוצה 7">
            <a:extLst>
              <a:ext uri="{C183D7F6-B498-43B3-948B-1728B52AA6E4}">
                <adec:decorative xmlns:adec="http://schemas.microsoft.com/office/drawing/2017/decorative" val="1"/>
              </a:ext>
            </a:extLst>
          </p:cNvPr>
          <p:cNvGrpSpPr/>
          <p:nvPr/>
        </p:nvGrpSpPr>
        <p:grpSpPr>
          <a:xfrm>
            <a:off x="5842619" y="4591334"/>
            <a:ext cx="2254247" cy="1788210"/>
            <a:chOff x="5842619" y="4591334"/>
            <a:chExt cx="2254247" cy="1788210"/>
          </a:xfrm>
        </p:grpSpPr>
        <p:pic>
          <p:nvPicPr>
            <p:cNvPr id="15" name="תמונה 14"/>
            <p:cNvPicPr>
              <a:picLocks noChangeAspect="1"/>
            </p:cNvPicPr>
            <p:nvPr/>
          </p:nvPicPr>
          <p:blipFill rotWithShape="1">
            <a:blip r:embed="rId8"/>
            <a:srcRect l="449" t="3953" r="56062"/>
            <a:stretch/>
          </p:blipFill>
          <p:spPr>
            <a:xfrm>
              <a:off x="5842619" y="4591334"/>
              <a:ext cx="2129064" cy="1760342"/>
            </a:xfrm>
            <a:prstGeom prst="rect">
              <a:avLst/>
            </a:prstGeom>
          </p:spPr>
        </p:pic>
        <p:sp>
          <p:nvSpPr>
            <p:cNvPr id="27" name="מלבן 26"/>
            <p:cNvSpPr/>
            <p:nvPr/>
          </p:nvSpPr>
          <p:spPr>
            <a:xfrm>
              <a:off x="7794524" y="6314806"/>
              <a:ext cx="302342" cy="647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grpSp>
      <p:pic>
        <p:nvPicPr>
          <p:cNvPr id="28" name="מציין מיקום תוכן 5">
            <a:extLst>
              <a:ext uri="{C183D7F6-B498-43B3-948B-1728B52AA6E4}">
                <adec:decorative xmlns:adec="http://schemas.microsoft.com/office/drawing/2017/decorative" val="1"/>
              </a:ext>
            </a:extLst>
          </p:cNvPr>
          <p:cNvPicPr>
            <a:picLocks noChangeAspect="1"/>
          </p:cNvPicPr>
          <p:nvPr/>
        </p:nvPicPr>
        <p:blipFill>
          <a:blip r:embed="rId9"/>
          <a:stretch>
            <a:fillRect/>
          </a:stretch>
        </p:blipFill>
        <p:spPr>
          <a:xfrm>
            <a:off x="1116908" y="4645247"/>
            <a:ext cx="2195787" cy="1751239"/>
          </a:xfrm>
          <a:prstGeom prst="rect">
            <a:avLst/>
          </a:prstGeom>
        </p:spPr>
      </p:pic>
      <p:pic>
        <p:nvPicPr>
          <p:cNvPr id="29" name="מציין מיקום תוכן 5">
            <a:extLst>
              <a:ext uri="{C183D7F6-B498-43B3-948B-1728B52AA6E4}">
                <adec:decorative xmlns:adec="http://schemas.microsoft.com/office/drawing/2017/decorative" val="1"/>
              </a:ext>
            </a:extLst>
          </p:cNvPr>
          <p:cNvPicPr>
            <a:picLocks noChangeAspect="1"/>
          </p:cNvPicPr>
          <p:nvPr/>
        </p:nvPicPr>
        <p:blipFill>
          <a:blip r:embed="rId9"/>
          <a:stretch>
            <a:fillRect/>
          </a:stretch>
        </p:blipFill>
        <p:spPr>
          <a:xfrm>
            <a:off x="3431547" y="4636484"/>
            <a:ext cx="2195787" cy="1751239"/>
          </a:xfrm>
          <a:prstGeom prst="rect">
            <a:avLst/>
          </a:prstGeom>
        </p:spPr>
      </p:pic>
      <p:pic>
        <p:nvPicPr>
          <p:cNvPr id="30" name="מציין מיקום תוכן 5">
            <a:extLst>
              <a:ext uri="{C183D7F6-B498-43B3-948B-1728B52AA6E4}">
                <adec:decorative xmlns:adec="http://schemas.microsoft.com/office/drawing/2017/decorative" val="1"/>
              </a:ext>
            </a:extLst>
          </p:cNvPr>
          <p:cNvPicPr>
            <a:picLocks noChangeAspect="1"/>
          </p:cNvPicPr>
          <p:nvPr/>
        </p:nvPicPr>
        <p:blipFill>
          <a:blip r:embed="rId9"/>
          <a:stretch>
            <a:fillRect/>
          </a:stretch>
        </p:blipFill>
        <p:spPr>
          <a:xfrm>
            <a:off x="5783606" y="4642971"/>
            <a:ext cx="2195787" cy="1751239"/>
          </a:xfrm>
          <a:prstGeom prst="rect">
            <a:avLst/>
          </a:prstGeom>
        </p:spPr>
      </p:pic>
      <p:sp>
        <p:nvSpPr>
          <p:cNvPr id="9" name="מציין מיקום טקסט 8"/>
          <p:cNvSpPr>
            <a:spLocks noGrp="1"/>
          </p:cNvSpPr>
          <p:nvPr>
            <p:ph type="body" sz="quarter" idx="21"/>
          </p:nvPr>
        </p:nvSpPr>
        <p:spPr/>
        <p:txBody>
          <a:bodyPr/>
          <a:lstStyle/>
          <a:p>
            <a:endParaRPr lang="he-IL"/>
          </a:p>
        </p:txBody>
      </p:sp>
      <p:sp>
        <p:nvSpPr>
          <p:cNvPr id="32" name="Text Placeholder 4">
            <a:extLst>
              <a:ext uri="{FF2B5EF4-FFF2-40B4-BE49-F238E27FC236}">
                <a16:creationId xmlns:a16="http://schemas.microsoft.com/office/drawing/2014/main" id="{29967A01-8380-9E47-8436-10D288C64145}"/>
              </a:ext>
            </a:extLst>
          </p:cNvPr>
          <p:cNvSpPr>
            <a:spLocks noGrp="1"/>
          </p:cNvSpPr>
          <p:nvPr>
            <p:ph type="body" sz="quarter" idx="21"/>
          </p:nvPr>
        </p:nvSpPr>
        <p:spPr>
          <a:xfrm>
            <a:off x="5999967" y="6437051"/>
            <a:ext cx="2868564" cy="309562"/>
          </a:xfrm>
        </p:spPr>
        <p:txBody>
          <a:bodyPr/>
          <a:lstStyle/>
          <a:p>
            <a:r>
              <a:rPr lang="he-IL" dirty="0">
                <a:solidFill>
                  <a:schemeClr val="bg1">
                    <a:lumMod val="65000"/>
                  </a:schemeClr>
                </a:solidFill>
              </a:rPr>
              <a:t>© מרכז הדרכה כרמל – </a:t>
            </a:r>
            <a:r>
              <a:rPr lang="en-US" dirty="0">
                <a:solidFill>
                  <a:schemeClr val="bg1">
                    <a:lumMod val="65000"/>
                  </a:schemeClr>
                </a:solidFill>
              </a:rPr>
              <a:t>mh.carmel.org.il</a:t>
            </a:r>
          </a:p>
        </p:txBody>
      </p:sp>
    </p:spTree>
    <p:extLst>
      <p:ext uri="{BB962C8B-B14F-4D97-AF65-F5344CB8AC3E}">
        <p14:creationId xmlns:p14="http://schemas.microsoft.com/office/powerpoint/2010/main" val="267653627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8"/>
                                        </p:tgtEl>
                                      </p:cBhvr>
                                    </p:animEffect>
                                    <p:set>
                                      <p:cBhvr>
                                        <p:cTn id="7"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8" restart="whenNotActive" fill="hold" evtFilter="cancelBubble" nodeType="interactiveSeq">
                <p:stCondLst>
                  <p:cond evt="onClick" delay="0">
                    <p:tgtEl>
                      <p:spTgt spid="29"/>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29"/>
                                        </p:tgtEl>
                                      </p:cBhvr>
                                    </p:animEffect>
                                    <p:set>
                                      <p:cBhvr>
                                        <p:cTn id="13"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14" restart="whenNotActive" fill="hold" evtFilter="cancelBubble" nodeType="interactiveSeq">
                <p:stCondLst>
                  <p:cond evt="onClick" delay="0">
                    <p:tgtEl>
                      <p:spTgt spid="30"/>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30"/>
                                        </p:tgtEl>
                                      </p:cBhvr>
                                    </p:animEffect>
                                    <p:set>
                                      <p:cBhvr>
                                        <p:cTn id="19" dur="1" fill="hold">
                                          <p:stCondLst>
                                            <p:cond delay="4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7" name="קבוצה 6">
            <a:extLst>
              <a:ext uri="{C183D7F6-B498-43B3-948B-1728B52AA6E4}">
                <adec:decorative xmlns:adec="http://schemas.microsoft.com/office/drawing/2017/decorative" val="1"/>
              </a:ext>
            </a:extLst>
          </p:cNvPr>
          <p:cNvGrpSpPr/>
          <p:nvPr/>
        </p:nvGrpSpPr>
        <p:grpSpPr>
          <a:xfrm>
            <a:off x="5439" y="1767566"/>
            <a:ext cx="9149439" cy="5185910"/>
            <a:chOff x="0" y="1796144"/>
            <a:chExt cx="9149439" cy="5185910"/>
          </a:xfrm>
        </p:grpSpPr>
        <p:sp>
          <p:nvSpPr>
            <p:cNvPr id="10" name="מלבן 9"/>
            <p:cNvSpPr/>
            <p:nvPr/>
          </p:nvSpPr>
          <p:spPr>
            <a:xfrm>
              <a:off x="0" y="1796144"/>
              <a:ext cx="9144000" cy="8572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1" name="מלבן 10"/>
            <p:cNvSpPr/>
            <p:nvPr/>
          </p:nvSpPr>
          <p:spPr>
            <a:xfrm>
              <a:off x="5439" y="1883227"/>
              <a:ext cx="9144000" cy="50988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grpSp>
      <p:sp>
        <p:nvSpPr>
          <p:cNvPr id="31" name="Text Placeholder 4">
            <a:extLst>
              <a:ext uri="{FF2B5EF4-FFF2-40B4-BE49-F238E27FC236}">
                <a16:creationId xmlns:a16="http://schemas.microsoft.com/office/drawing/2014/main" id="{29967A01-8380-9E47-8436-10D288C64145}"/>
              </a:ext>
            </a:extLst>
          </p:cNvPr>
          <p:cNvSpPr>
            <a:spLocks noGrp="1"/>
          </p:cNvSpPr>
          <p:nvPr>
            <p:ph type="body" sz="quarter" idx="21"/>
          </p:nvPr>
        </p:nvSpPr>
        <p:spPr>
          <a:xfrm>
            <a:off x="5999967" y="6437051"/>
            <a:ext cx="2868564" cy="309562"/>
          </a:xfrm>
        </p:spPr>
        <p:txBody>
          <a:bodyPr/>
          <a:lstStyle/>
          <a:p>
            <a:r>
              <a:rPr lang="he-IL" dirty="0">
                <a:solidFill>
                  <a:schemeClr val="bg1">
                    <a:lumMod val="65000"/>
                  </a:schemeClr>
                </a:solidFill>
              </a:rPr>
              <a:t>© מרכז הדרכה כרמל – </a:t>
            </a:r>
            <a:r>
              <a:rPr lang="en-US" dirty="0">
                <a:solidFill>
                  <a:schemeClr val="bg1">
                    <a:lumMod val="65000"/>
                  </a:schemeClr>
                </a:solidFill>
              </a:rPr>
              <a:t>mh.carmel.org.il</a:t>
            </a:r>
          </a:p>
        </p:txBody>
      </p:sp>
      <p:sp>
        <p:nvSpPr>
          <p:cNvPr id="9" name="מציין מיקום טקסט 8"/>
          <p:cNvSpPr>
            <a:spLocks noGrp="1"/>
          </p:cNvSpPr>
          <p:nvPr>
            <p:ph type="body" sz="quarter" idx="20"/>
          </p:nvPr>
        </p:nvSpPr>
        <p:spPr>
          <a:xfrm>
            <a:off x="617110" y="2269122"/>
            <a:ext cx="6517910" cy="416978"/>
          </a:xfrm>
        </p:spPr>
        <p:txBody>
          <a:bodyPr/>
          <a:lstStyle/>
          <a:p>
            <a:r>
              <a:rPr lang="he-IL" dirty="0"/>
              <a:t>ועכשיו זה בידיים שלנו</a:t>
            </a:r>
          </a:p>
        </p:txBody>
      </p:sp>
      <p:pic>
        <p:nvPicPr>
          <p:cNvPr id="1026" name="Picture 2" descr="Free Images - SnappyGoat.com- bestof:beach love heart romantic valentine  roman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568" y="2852511"/>
            <a:ext cx="3957485" cy="2631471"/>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31"/>
          <p:cNvSpPr txBox="1"/>
          <p:nvPr/>
        </p:nvSpPr>
        <p:spPr>
          <a:xfrm rot="16200000">
            <a:off x="2171449" y="3068216"/>
            <a:ext cx="1112170" cy="246221"/>
          </a:xfrm>
          <a:prstGeom prst="rect">
            <a:avLst/>
          </a:prstGeom>
          <a:noFill/>
        </p:spPr>
        <p:txBody>
          <a:bodyPr wrap="square" rtlCol="1">
            <a:spAutoFit/>
          </a:bodyPr>
          <a:lstStyle/>
          <a:p>
            <a:r>
              <a:rPr lang="en-US" sz="1000" dirty="0">
                <a:solidFill>
                  <a:schemeClr val="bg1">
                    <a:lumMod val="50000"/>
                  </a:schemeClr>
                </a:solidFill>
              </a:rPr>
              <a:t>Snappy goat</a:t>
            </a:r>
            <a:endParaRPr lang="he-IL" sz="1000" dirty="0">
              <a:solidFill>
                <a:schemeClr val="bg1">
                  <a:lumMod val="50000"/>
                </a:schemeClr>
              </a:solidFill>
            </a:endParaRPr>
          </a:p>
        </p:txBody>
      </p:sp>
      <p:sp>
        <p:nvSpPr>
          <p:cNvPr id="12" name="מציין מיקום טקסט 8"/>
          <p:cNvSpPr>
            <a:spLocks noGrp="1"/>
          </p:cNvSpPr>
          <p:nvPr>
            <p:ph type="title" idx="4294967295"/>
          </p:nvPr>
        </p:nvSpPr>
        <p:spPr>
          <a:xfrm>
            <a:off x="914400" y="5705475"/>
            <a:ext cx="3281363" cy="417513"/>
          </a:xfrm>
          <a:prstGeom prst="rect">
            <a:avLst/>
          </a:prstGeom>
          <a:noFill/>
          <a:ln>
            <a:noFill/>
            <a:prstDash/>
          </a:ln>
          <a:effectLst/>
        </p:spPr>
        <p:txBody>
          <a:bodyPr rot="0" spcFirstLastPara="0" vertOverflow="overflow" horzOverflow="overflow" vert="horz" wrap="square" lIns="144000" tIns="45720" rIns="0" bIns="45720" numCol="1" spcCol="0" rtlCol="0" fromWordArt="0" anchor="ctr" anchorCtr="0" forceAA="0" compatLnSpc="1">
            <a:prstTxWarp prst="textNoShape">
              <a:avLst/>
            </a:prstTxWarp>
            <a:noAutofit/>
          </a:bodyPr>
          <a:lstStyle/>
          <a:p>
            <a:pPr marL="0" marR="0" lvl="0" indent="0" algn="r" defTabSz="685800" rtl="1"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he-IL" sz="3200" b="1" i="0" u="none" strike="noStrike" kern="1200" cap="none" spc="0" normalizeH="0" baseline="0" noProof="0" dirty="0">
                <a:ln>
                  <a:noFill/>
                </a:ln>
                <a:solidFill>
                  <a:schemeClr val="accent1"/>
                </a:solidFill>
                <a:effectLst/>
                <a:uLnTx/>
                <a:uFillTx/>
                <a:latin typeface="+mn-lt"/>
                <a:ea typeface="+mn-ea"/>
                <a:cs typeface="+mn-cs"/>
              </a:rPr>
              <a:t>נתראה בחוף..</a:t>
            </a:r>
          </a:p>
        </p:txBody>
      </p:sp>
    </p:spTree>
    <p:extLst>
      <p:ext uri="{BB962C8B-B14F-4D97-AF65-F5344CB8AC3E}">
        <p14:creationId xmlns:p14="http://schemas.microsoft.com/office/powerpoint/2010/main" val="8240388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תמונה 11">
            <a:extLst>
              <a:ext uri="{C183D7F6-B498-43B3-948B-1728B52AA6E4}">
                <adec:decorative xmlns:adec="http://schemas.microsoft.com/office/drawing/2017/decorative" val="1"/>
              </a:ext>
            </a:extLst>
          </p:cNvPr>
          <p:cNvPicPr>
            <a:picLocks noChangeAspect="1"/>
          </p:cNvPicPr>
          <p:nvPr/>
        </p:nvPicPr>
        <p:blipFill rotWithShape="1">
          <a:blip r:embed="rId3"/>
          <a:srcRect t="1552" b="1"/>
          <a:stretch/>
        </p:blipFill>
        <p:spPr>
          <a:xfrm>
            <a:off x="5150" y="1763486"/>
            <a:ext cx="9149727" cy="5178606"/>
          </a:xfrm>
          <a:prstGeom prst="rect">
            <a:avLst/>
          </a:prstGeom>
        </p:spPr>
      </p:pic>
      <p:sp>
        <p:nvSpPr>
          <p:cNvPr id="10" name="מלבן 9">
            <a:extLst>
              <a:ext uri="{C183D7F6-B498-43B3-948B-1728B52AA6E4}">
                <adec:decorative xmlns:adec="http://schemas.microsoft.com/office/drawing/2017/decorative" val="1"/>
              </a:ext>
            </a:extLst>
          </p:cNvPr>
          <p:cNvSpPr/>
          <p:nvPr/>
        </p:nvSpPr>
        <p:spPr>
          <a:xfrm>
            <a:off x="0" y="1681841"/>
            <a:ext cx="9144000" cy="8572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4" name="Text Placeholder 3">
            <a:extLst>
              <a:ext uri="{FF2B5EF4-FFF2-40B4-BE49-F238E27FC236}">
                <a16:creationId xmlns:a16="http://schemas.microsoft.com/office/drawing/2014/main" id="{085878DC-BE90-FA45-8B10-497AFFC1BF51}"/>
              </a:ext>
            </a:extLst>
          </p:cNvPr>
          <p:cNvSpPr>
            <a:spLocks noGrp="1"/>
          </p:cNvSpPr>
          <p:nvPr>
            <p:ph type="title" idx="4294967295"/>
          </p:nvPr>
        </p:nvSpPr>
        <p:spPr>
          <a:xfrm>
            <a:off x="3149600" y="863600"/>
            <a:ext cx="5611813" cy="417513"/>
          </a:xfrm>
          <a:prstGeom prst="rect">
            <a:avLst/>
          </a:prstGeom>
          <a:noFill/>
          <a:ln>
            <a:noFill/>
            <a:prstDash/>
          </a:ln>
          <a:effectLst/>
        </p:spPr>
        <p:txBody>
          <a:bodyPr rot="0" spcFirstLastPara="0" vertOverflow="overflow" horzOverflow="overflow" vert="horz" wrap="square" lIns="144000" tIns="45720" rIns="0" bIns="45720" numCol="1" spcCol="0" rtlCol="0" fromWordArt="0" anchor="ctr" anchorCtr="0" forceAA="0" compatLnSpc="1">
            <a:prstTxWarp prst="textNoShape">
              <a:avLst/>
            </a:prstTxWarp>
            <a:noAutofit/>
          </a:bodyPr>
          <a:lstStyle/>
          <a:p>
            <a:pPr marL="0" marR="0" lvl="0" indent="0" algn="r" defTabSz="685800" rtl="1"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he-IL" sz="3200" b="1" i="0" u="none" strike="noStrike" kern="1200" cap="none" spc="0" normalizeH="0" baseline="0" noProof="0" dirty="0">
                <a:ln>
                  <a:noFill/>
                </a:ln>
                <a:solidFill>
                  <a:schemeClr val="accent1">
                    <a:lumMod val="20000"/>
                    <a:lumOff val="80000"/>
                  </a:schemeClr>
                </a:solidFill>
                <a:effectLst/>
                <a:uLnTx/>
                <a:uFillTx/>
                <a:latin typeface="+mn-lt"/>
                <a:ea typeface="+mn-ea"/>
                <a:cs typeface="+mn-cs"/>
              </a:rPr>
              <a:t>החוף והים בשבילי</a:t>
            </a:r>
            <a:endParaRPr kumimoji="0" lang="en-US" sz="3200" b="1" i="0" u="none" strike="noStrike" kern="1200" cap="none" spc="0" normalizeH="0" baseline="0" noProof="0" dirty="0">
              <a:ln>
                <a:noFill/>
              </a:ln>
              <a:solidFill>
                <a:schemeClr val="accent1">
                  <a:lumMod val="20000"/>
                  <a:lumOff val="80000"/>
                </a:schemeClr>
              </a:solidFill>
              <a:effectLst/>
              <a:uLnTx/>
              <a:uFillTx/>
              <a:latin typeface="+mn-lt"/>
              <a:ea typeface="+mn-ea"/>
              <a:cs typeface="+mn-cs"/>
            </a:endParaRPr>
          </a:p>
        </p:txBody>
      </p:sp>
      <p:pic>
        <p:nvPicPr>
          <p:cNvPr id="8" name="Picture 9">
            <a:extLst>
              <a:ext uri="{C183D7F6-B498-43B3-948B-1728B52AA6E4}">
                <adec:decorative xmlns:adec="http://schemas.microsoft.com/office/drawing/2017/decorative" val="1"/>
              </a:ext>
            </a:extLst>
          </p:cNvPr>
          <p:cNvPicPr>
            <a:picLocks noChangeAspect="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rcRect b="-4926"/>
          <a:stretch>
            <a:fillRect/>
          </a:stretch>
        </p:blipFill>
        <p:spPr bwMode="auto">
          <a:xfrm>
            <a:off x="511524" y="3679413"/>
            <a:ext cx="929357" cy="1819946"/>
          </a:xfrm>
          <a:prstGeom prst="rect">
            <a:avLst/>
          </a:prstGeom>
          <a:noFill/>
          <a:ln>
            <a:noFill/>
          </a:ln>
        </p:spPr>
      </p:pic>
      <p:grpSp>
        <p:nvGrpSpPr>
          <p:cNvPr id="14" name="קבוצה 13" descr="נגן סרטון"/>
          <p:cNvGrpSpPr>
            <a:grpSpLocks noChangeAspect="1"/>
          </p:cNvGrpSpPr>
          <p:nvPr/>
        </p:nvGrpSpPr>
        <p:grpSpPr>
          <a:xfrm>
            <a:off x="432940" y="5640048"/>
            <a:ext cx="1013678" cy="971877"/>
            <a:chOff x="3885147" y="2893254"/>
            <a:chExt cx="1267097" cy="1214846"/>
          </a:xfrm>
        </p:grpSpPr>
        <p:sp>
          <p:nvSpPr>
            <p:cNvPr id="13" name="אליפסה 12"/>
            <p:cNvSpPr/>
            <p:nvPr/>
          </p:nvSpPr>
          <p:spPr>
            <a:xfrm>
              <a:off x="3885147" y="2893254"/>
              <a:ext cx="1267097" cy="1214846"/>
            </a:xfrm>
            <a:prstGeom prst="ellipse">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3" name="משולש שווה-שוקיים 2">
              <a:hlinkClick r:id="rId5"/>
            </p:cNvPr>
            <p:cNvSpPr/>
            <p:nvPr/>
          </p:nvSpPr>
          <p:spPr>
            <a:xfrm rot="12600000">
              <a:off x="4172694" y="3312827"/>
              <a:ext cx="587498" cy="50646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grpSp>
      <p:sp>
        <p:nvSpPr>
          <p:cNvPr id="11" name="Text Placeholder 4">
            <a:extLst>
              <a:ext uri="{FF2B5EF4-FFF2-40B4-BE49-F238E27FC236}">
                <a16:creationId xmlns:a16="http://schemas.microsoft.com/office/drawing/2014/main" id="{29967A01-8380-9E47-8436-10D288C64145}"/>
              </a:ext>
            </a:extLst>
          </p:cNvPr>
          <p:cNvSpPr>
            <a:spLocks noGrp="1"/>
          </p:cNvSpPr>
          <p:nvPr>
            <p:ph type="body" sz="quarter" idx="21"/>
          </p:nvPr>
        </p:nvSpPr>
        <p:spPr>
          <a:xfrm>
            <a:off x="5999967" y="6437051"/>
            <a:ext cx="2868564" cy="309562"/>
          </a:xfrm>
        </p:spPr>
        <p:txBody>
          <a:bodyPr/>
          <a:lstStyle/>
          <a:p>
            <a:r>
              <a:rPr lang="he-IL" dirty="0">
                <a:solidFill>
                  <a:schemeClr val="bg1">
                    <a:lumMod val="65000"/>
                  </a:schemeClr>
                </a:solidFill>
              </a:rPr>
              <a:t>© מרכז הדרכה כרמל – </a:t>
            </a:r>
            <a:r>
              <a:rPr lang="en-US" dirty="0">
                <a:solidFill>
                  <a:schemeClr val="bg1">
                    <a:lumMod val="65000"/>
                  </a:schemeClr>
                </a:solidFill>
              </a:rPr>
              <a:t>mh.carmel.org.il</a:t>
            </a:r>
          </a:p>
        </p:txBody>
      </p:sp>
    </p:spTree>
    <p:extLst>
      <p:ext uri="{BB962C8B-B14F-4D97-AF65-F5344CB8AC3E}">
        <p14:creationId xmlns:p14="http://schemas.microsoft.com/office/powerpoint/2010/main" val="2569925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7" name="קבוצה 6">
            <a:extLst>
              <a:ext uri="{C183D7F6-B498-43B3-948B-1728B52AA6E4}">
                <adec:decorative xmlns:adec="http://schemas.microsoft.com/office/drawing/2017/decorative" val="1"/>
              </a:ext>
            </a:extLst>
          </p:cNvPr>
          <p:cNvGrpSpPr/>
          <p:nvPr/>
        </p:nvGrpSpPr>
        <p:grpSpPr>
          <a:xfrm>
            <a:off x="0" y="1681841"/>
            <a:ext cx="9149439" cy="5185910"/>
            <a:chOff x="0" y="1796144"/>
            <a:chExt cx="9149439" cy="5185910"/>
          </a:xfrm>
        </p:grpSpPr>
        <p:sp>
          <p:nvSpPr>
            <p:cNvPr id="10" name="מלבן 9"/>
            <p:cNvSpPr/>
            <p:nvPr/>
          </p:nvSpPr>
          <p:spPr>
            <a:xfrm>
              <a:off x="0" y="1796144"/>
              <a:ext cx="9144000" cy="8572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1" name="מלבן 10"/>
            <p:cNvSpPr/>
            <p:nvPr/>
          </p:nvSpPr>
          <p:spPr>
            <a:xfrm>
              <a:off x="5439" y="1883227"/>
              <a:ext cx="9144000" cy="50988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grpSp>
      <p:sp>
        <p:nvSpPr>
          <p:cNvPr id="9" name="Text Placeholder 8">
            <a:extLst>
              <a:ext uri="{FF2B5EF4-FFF2-40B4-BE49-F238E27FC236}">
                <a16:creationId xmlns:a16="http://schemas.microsoft.com/office/drawing/2014/main" id="{A078E0DD-1A2E-994A-8344-4A17E4CAB7F6}"/>
              </a:ext>
            </a:extLst>
          </p:cNvPr>
          <p:cNvSpPr>
            <a:spLocks noGrp="1"/>
          </p:cNvSpPr>
          <p:nvPr>
            <p:ph type="body" sz="quarter" idx="23"/>
          </p:nvPr>
        </p:nvSpPr>
        <p:spPr/>
        <p:txBody>
          <a:bodyPr/>
          <a:lstStyle/>
          <a:p>
            <a:endParaRPr lang="en-US" dirty="0"/>
          </a:p>
        </p:txBody>
      </p:sp>
      <p:sp>
        <p:nvSpPr>
          <p:cNvPr id="3" name="Text Placeholder 2">
            <a:extLst>
              <a:ext uri="{FF2B5EF4-FFF2-40B4-BE49-F238E27FC236}">
                <a16:creationId xmlns:a16="http://schemas.microsoft.com/office/drawing/2014/main" id="{D7A26FB6-27ED-4241-9C83-368EF7D267A4}"/>
              </a:ext>
            </a:extLst>
          </p:cNvPr>
          <p:cNvSpPr>
            <a:spLocks noGrp="1"/>
          </p:cNvSpPr>
          <p:nvPr>
            <p:ph type="body" sz="quarter" idx="21"/>
          </p:nvPr>
        </p:nvSpPr>
        <p:spPr/>
        <p:txBody>
          <a:bodyPr/>
          <a:lstStyle/>
          <a:p>
            <a:endParaRPr lang="en-US"/>
          </a:p>
        </p:txBody>
      </p:sp>
      <p:sp>
        <p:nvSpPr>
          <p:cNvPr id="8" name="Text Placeholder 7">
            <a:extLst>
              <a:ext uri="{FF2B5EF4-FFF2-40B4-BE49-F238E27FC236}">
                <a16:creationId xmlns:a16="http://schemas.microsoft.com/office/drawing/2014/main" id="{6E048B16-0E3A-504C-9E0E-867D8468EBD0}"/>
              </a:ext>
            </a:extLst>
          </p:cNvPr>
          <p:cNvSpPr>
            <a:spLocks noGrp="1"/>
          </p:cNvSpPr>
          <p:nvPr>
            <p:ph type="body" sz="quarter" idx="22"/>
          </p:nvPr>
        </p:nvSpPr>
        <p:spPr/>
        <p:txBody>
          <a:bodyPr/>
          <a:lstStyle/>
          <a:p>
            <a:endParaRPr lang="en-US"/>
          </a:p>
        </p:txBody>
      </p:sp>
      <p:sp>
        <p:nvSpPr>
          <p:cNvPr id="12" name="Text Placeholder 3">
            <a:extLst>
              <a:ext uri="{FF2B5EF4-FFF2-40B4-BE49-F238E27FC236}">
                <a16:creationId xmlns:a16="http://schemas.microsoft.com/office/drawing/2014/main" id="{085878DC-BE90-FA45-8B10-497AFFC1BF51}"/>
              </a:ext>
            </a:extLst>
          </p:cNvPr>
          <p:cNvSpPr>
            <a:spLocks noGrp="1"/>
          </p:cNvSpPr>
          <p:nvPr>
            <p:ph type="title" idx="4294967295"/>
          </p:nvPr>
        </p:nvSpPr>
        <p:spPr>
          <a:xfrm>
            <a:off x="2243138" y="863600"/>
            <a:ext cx="6518275" cy="417513"/>
          </a:xfrm>
          <a:prstGeom prst="rect">
            <a:avLst/>
          </a:prstGeom>
          <a:noFill/>
          <a:ln>
            <a:noFill/>
            <a:prstDash/>
          </a:ln>
          <a:effectLst/>
        </p:spPr>
        <p:txBody>
          <a:bodyPr rot="0" spcFirstLastPara="0" vertOverflow="overflow" horzOverflow="overflow" vert="horz" wrap="square" lIns="144000" tIns="45720" rIns="0" bIns="45720" numCol="1" spcCol="0" rtlCol="0" fromWordArt="0" anchor="ctr" anchorCtr="0" forceAA="0" compatLnSpc="1">
            <a:prstTxWarp prst="textNoShape">
              <a:avLst/>
            </a:prstTxWarp>
            <a:noAutofit/>
          </a:bodyPr>
          <a:lstStyle/>
          <a:p>
            <a:pPr marL="0" marR="0" lvl="0" indent="0" algn="r" defTabSz="685800" rtl="1"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he-IL" sz="3200" b="1" i="0" u="none" strike="noStrike" kern="1200" cap="none" spc="0" normalizeH="0" baseline="0" noProof="0" dirty="0">
                <a:ln>
                  <a:noFill/>
                </a:ln>
                <a:solidFill>
                  <a:schemeClr val="accent1">
                    <a:lumMod val="20000"/>
                    <a:lumOff val="80000"/>
                  </a:schemeClr>
                </a:solidFill>
                <a:effectLst/>
                <a:uLnTx/>
                <a:uFillTx/>
                <a:latin typeface="+mn-lt"/>
                <a:ea typeface="+mn-ea"/>
                <a:cs typeface="+mn-cs"/>
              </a:rPr>
              <a:t>יוצאים לבילוי בחוף הים ושומרים על הסביבה?</a:t>
            </a:r>
            <a:endParaRPr kumimoji="0" lang="en-US" sz="3200" b="1" i="0" u="none" strike="noStrike" kern="1200" cap="none" spc="0" normalizeH="0" baseline="0" noProof="0" dirty="0">
              <a:ln>
                <a:noFill/>
              </a:ln>
              <a:solidFill>
                <a:schemeClr val="accent1">
                  <a:lumMod val="20000"/>
                  <a:lumOff val="80000"/>
                </a:schemeClr>
              </a:solidFill>
              <a:effectLst/>
              <a:uLnTx/>
              <a:uFillTx/>
              <a:latin typeface="+mn-lt"/>
              <a:ea typeface="+mn-ea"/>
              <a:cs typeface="+mn-cs"/>
            </a:endParaRPr>
          </a:p>
        </p:txBody>
      </p:sp>
      <p:pic>
        <p:nvPicPr>
          <p:cNvPr id="13" name="תמונה 12">
            <a:extLst>
              <a:ext uri="{C183D7F6-B498-43B3-948B-1728B52AA6E4}">
                <adec:decorative xmlns:adec="http://schemas.microsoft.com/office/drawing/2017/decorative" val="1"/>
              </a:ext>
            </a:extLst>
          </p:cNvPr>
          <p:cNvPicPr>
            <a:picLocks noChangeAspect="1"/>
          </p:cNvPicPr>
          <p:nvPr/>
        </p:nvPicPr>
        <p:blipFill rotWithShape="1">
          <a:blip r:embed="rId3"/>
          <a:srcRect l="12957" r="249" b="6003"/>
          <a:stretch/>
        </p:blipFill>
        <p:spPr>
          <a:xfrm>
            <a:off x="21768" y="1749849"/>
            <a:ext cx="9138561" cy="5108151"/>
          </a:xfrm>
          <a:prstGeom prst="rect">
            <a:avLst/>
          </a:prstGeom>
        </p:spPr>
      </p:pic>
      <p:grpSp>
        <p:nvGrpSpPr>
          <p:cNvPr id="14" name="קבוצה 13" descr="נגן סרטון - בואו נצטרף לזוג חברים שמגיע לשמורת חוף הבונים. בבילוי המשותף בחוף הם עוברים כמה חוויות והתרחשויות.&#10;הנחייה לתלמידים: במהלך הצפייה לרשום על דף הערות-אילו פעולות ,התנהגויות של הדמויות בסרט חיוביות בעיניי? ואילו זקוקות לשיפור?&#10;"/>
          <p:cNvGrpSpPr>
            <a:grpSpLocks noChangeAspect="1"/>
          </p:cNvGrpSpPr>
          <p:nvPr/>
        </p:nvGrpSpPr>
        <p:grpSpPr>
          <a:xfrm>
            <a:off x="472716" y="5646176"/>
            <a:ext cx="1013678" cy="971877"/>
            <a:chOff x="3885147" y="2893254"/>
            <a:chExt cx="1267097" cy="1214846"/>
          </a:xfrm>
        </p:grpSpPr>
        <p:sp>
          <p:nvSpPr>
            <p:cNvPr id="15" name="אליפסה 14"/>
            <p:cNvSpPr/>
            <p:nvPr/>
          </p:nvSpPr>
          <p:spPr>
            <a:xfrm>
              <a:off x="3885147" y="2893254"/>
              <a:ext cx="1267097" cy="1214846"/>
            </a:xfrm>
            <a:prstGeom prst="ellipse">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6" name="משולש שווה-שוקיים 15">
              <a:hlinkClick r:id="rId4"/>
            </p:cNvPr>
            <p:cNvSpPr/>
            <p:nvPr/>
          </p:nvSpPr>
          <p:spPr>
            <a:xfrm rot="12600000">
              <a:off x="4172694" y="3312827"/>
              <a:ext cx="587498" cy="50646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grpSp>
      <p:sp>
        <p:nvSpPr>
          <p:cNvPr id="18" name="Text Placeholder 4">
            <a:extLst>
              <a:ext uri="{FF2B5EF4-FFF2-40B4-BE49-F238E27FC236}">
                <a16:creationId xmlns:a16="http://schemas.microsoft.com/office/drawing/2014/main" id="{29967A01-8380-9E47-8436-10D288C64145}"/>
              </a:ext>
            </a:extLst>
          </p:cNvPr>
          <p:cNvSpPr txBox="1">
            <a:spLocks/>
          </p:cNvSpPr>
          <p:nvPr/>
        </p:nvSpPr>
        <p:spPr>
          <a:xfrm>
            <a:off x="5999967" y="6437051"/>
            <a:ext cx="2868564" cy="309562"/>
          </a:xfrm>
          <a:prstGeom prst="rect">
            <a:avLst/>
          </a:prstGeom>
        </p:spPr>
        <p:txBody>
          <a:bodyPr vert="horz" lIns="91440" tIns="45720" rIns="91440" bIns="45720" rtlCol="0">
            <a:noAutofit/>
          </a:bodyPr>
          <a:lstStyle>
            <a:lvl1pPr marL="0" indent="0" algn="r" defTabSz="685800" rtl="1" eaLnBrk="1" latinLnBrk="0" hangingPunct="1">
              <a:lnSpc>
                <a:spcPct val="90000"/>
              </a:lnSpc>
              <a:spcBef>
                <a:spcPts val="750"/>
              </a:spcBef>
              <a:buFont typeface="Arial" panose="020B0604020202020204" pitchFamily="34" charset="0"/>
              <a:buNone/>
              <a:defRPr sz="1200" kern="1200">
                <a:solidFill>
                  <a:schemeClr val="bg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he-IL">
                <a:solidFill>
                  <a:schemeClr val="bg1">
                    <a:lumMod val="65000"/>
                  </a:schemeClr>
                </a:solidFill>
              </a:rPr>
              <a:t>© מרכז הדרכה כרמל – </a:t>
            </a:r>
            <a:r>
              <a:rPr lang="en-US">
                <a:solidFill>
                  <a:schemeClr val="bg1">
                    <a:lumMod val="65000"/>
                  </a:schemeClr>
                </a:solidFill>
              </a:rPr>
              <a:t>mh.carmel.org.il</a:t>
            </a:r>
            <a:endParaRPr lang="en-US" dirty="0">
              <a:solidFill>
                <a:schemeClr val="bg1">
                  <a:lumMod val="65000"/>
                </a:schemeClr>
              </a:solidFill>
            </a:endParaRPr>
          </a:p>
        </p:txBody>
      </p:sp>
    </p:spTree>
    <p:extLst>
      <p:ext uri="{BB962C8B-B14F-4D97-AF65-F5344CB8AC3E}">
        <p14:creationId xmlns:p14="http://schemas.microsoft.com/office/powerpoint/2010/main" val="3718634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9" name="קבוצה 8">
            <a:extLst>
              <a:ext uri="{C183D7F6-B498-43B3-948B-1728B52AA6E4}">
                <adec:decorative xmlns:adec="http://schemas.microsoft.com/office/drawing/2017/decorative" val="1"/>
              </a:ext>
            </a:extLst>
          </p:cNvPr>
          <p:cNvGrpSpPr/>
          <p:nvPr/>
        </p:nvGrpSpPr>
        <p:grpSpPr>
          <a:xfrm>
            <a:off x="0" y="1681841"/>
            <a:ext cx="9149439" cy="5185910"/>
            <a:chOff x="0" y="1796144"/>
            <a:chExt cx="9149439" cy="5185910"/>
          </a:xfrm>
        </p:grpSpPr>
        <p:sp>
          <p:nvSpPr>
            <p:cNvPr id="10" name="מלבן 9"/>
            <p:cNvSpPr/>
            <p:nvPr/>
          </p:nvSpPr>
          <p:spPr>
            <a:xfrm>
              <a:off x="0" y="1796144"/>
              <a:ext cx="9144000" cy="8572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1" name="מלבן 10"/>
            <p:cNvSpPr/>
            <p:nvPr/>
          </p:nvSpPr>
          <p:spPr>
            <a:xfrm>
              <a:off x="5439" y="1883227"/>
              <a:ext cx="9144000" cy="50988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grpSp>
      <p:pic>
        <p:nvPicPr>
          <p:cNvPr id="8" name="תמונה 5">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rcRect l="14922" t="2" b="32692"/>
          <a:stretch>
            <a:fillRect/>
          </a:stretch>
        </p:blipFill>
        <p:spPr bwMode="auto">
          <a:xfrm>
            <a:off x="-6350" y="5471642"/>
            <a:ext cx="3435350"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Placeholder 3">
            <a:extLst>
              <a:ext uri="{FF2B5EF4-FFF2-40B4-BE49-F238E27FC236}">
                <a16:creationId xmlns:a16="http://schemas.microsoft.com/office/drawing/2014/main" id="{085878DC-BE90-FA45-8B10-497AFFC1BF51}"/>
              </a:ext>
            </a:extLst>
          </p:cNvPr>
          <p:cNvSpPr>
            <a:spLocks noGrp="1"/>
          </p:cNvSpPr>
          <p:nvPr>
            <p:ph type="title" idx="4294967295"/>
          </p:nvPr>
        </p:nvSpPr>
        <p:spPr>
          <a:xfrm>
            <a:off x="2243138" y="863600"/>
            <a:ext cx="6518275" cy="417513"/>
          </a:xfrm>
          <a:prstGeom prst="rect">
            <a:avLst/>
          </a:prstGeom>
          <a:noFill/>
          <a:ln>
            <a:noFill/>
            <a:prstDash/>
          </a:ln>
          <a:effectLst/>
        </p:spPr>
        <p:txBody>
          <a:bodyPr rot="0" spcFirstLastPara="0" vertOverflow="overflow" horzOverflow="overflow" vert="horz" wrap="square" lIns="144000" tIns="45720" rIns="0" bIns="45720" numCol="1" spcCol="0" rtlCol="0" fromWordArt="0" anchor="ctr" anchorCtr="0" forceAA="0" compatLnSpc="1">
            <a:prstTxWarp prst="textNoShape">
              <a:avLst/>
            </a:prstTxWarp>
            <a:noAutofit/>
          </a:bodyPr>
          <a:lstStyle/>
          <a:p>
            <a:pPr marL="0" marR="0" lvl="0" indent="0" algn="r" defTabSz="685800" rtl="1"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he-IL" sz="3200" b="1" i="0" u="none" strike="noStrike" kern="1200" cap="none" spc="0" normalizeH="0" baseline="0" noProof="0" dirty="0">
                <a:ln>
                  <a:noFill/>
                </a:ln>
                <a:solidFill>
                  <a:schemeClr val="accent1">
                    <a:lumMod val="20000"/>
                    <a:lumOff val="80000"/>
                  </a:schemeClr>
                </a:solidFill>
                <a:effectLst/>
                <a:uLnTx/>
                <a:uFillTx/>
                <a:latin typeface="+mn-lt"/>
                <a:ea typeface="+mn-ea"/>
                <a:cs typeface="+mn-cs"/>
              </a:rPr>
              <a:t>מי מבעלי החיים בים זקוק גם לחוף?</a:t>
            </a:r>
            <a:endParaRPr kumimoji="0" lang="en-US" sz="3200" b="1" i="0" u="none" strike="noStrike" kern="1200" cap="none" spc="0" normalizeH="0" baseline="0" noProof="0" dirty="0">
              <a:ln>
                <a:noFill/>
              </a:ln>
              <a:solidFill>
                <a:schemeClr val="accent1">
                  <a:lumMod val="20000"/>
                  <a:lumOff val="80000"/>
                </a:schemeClr>
              </a:solidFill>
              <a:effectLst/>
              <a:uLnTx/>
              <a:uFillTx/>
              <a:latin typeface="+mn-lt"/>
              <a:ea typeface="+mn-ea"/>
              <a:cs typeface="+mn-cs"/>
            </a:endParaRPr>
          </a:p>
        </p:txBody>
      </p:sp>
      <p:sp>
        <p:nvSpPr>
          <p:cNvPr id="18" name="Text Placeholder 6">
            <a:extLst>
              <a:ext uri="{FF2B5EF4-FFF2-40B4-BE49-F238E27FC236}">
                <a16:creationId xmlns:a16="http://schemas.microsoft.com/office/drawing/2014/main" id="{BBC1839E-388B-F341-A2D9-46D676A474D3}"/>
              </a:ext>
            </a:extLst>
          </p:cNvPr>
          <p:cNvSpPr txBox="1">
            <a:spLocks/>
          </p:cNvSpPr>
          <p:nvPr/>
        </p:nvSpPr>
        <p:spPr>
          <a:xfrm>
            <a:off x="2250728" y="1095249"/>
            <a:ext cx="3376249" cy="1623785"/>
          </a:xfrm>
          <a:prstGeom prst="rect">
            <a:avLst/>
          </a:prstGeom>
        </p:spPr>
        <p:txBody>
          <a:bodyPr vert="horz" lIns="91440" tIns="45720" rIns="91440" bIns="45720" rtlCol="0">
            <a:noAutofit/>
          </a:bodyPr>
          <a:lstStyle>
            <a:lvl1pPr marL="171450" indent="-171450" algn="r" defTabSz="685800" rtl="1" eaLnBrk="1" latinLnBrk="0" hangingPunct="1">
              <a:lnSpc>
                <a:spcPct val="150000"/>
              </a:lnSpc>
              <a:spcBef>
                <a:spcPts val="750"/>
              </a:spcBef>
              <a:buClr>
                <a:schemeClr val="bg1"/>
              </a:buClr>
              <a:buFont typeface="Arial" panose="020B0604020202020204" pitchFamily="34" charset="0"/>
              <a:buChar char="•"/>
              <a:defRPr sz="2100" kern="1200">
                <a:solidFill>
                  <a:schemeClr val="bg1"/>
                </a:solidFill>
                <a:latin typeface="+mn-lt"/>
                <a:ea typeface="+mn-ea"/>
                <a:cs typeface="+mn-cs"/>
              </a:defRPr>
            </a:lvl1pPr>
            <a:lvl2pPr marL="514350" indent="-171450" algn="r" defTabSz="685800" rtl="1"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r" defTabSz="685800" rtl="1" eaLnBrk="1" fontAlgn="auto" latinLnBrk="0" hangingPunct="1">
              <a:lnSpc>
                <a:spcPct val="150000"/>
              </a:lnSpc>
              <a:spcBef>
                <a:spcPts val="750"/>
              </a:spcBef>
              <a:spcAft>
                <a:spcPts val="0"/>
              </a:spcAft>
              <a:buClr>
                <a:schemeClr val="bg1"/>
              </a:buClr>
              <a:buSzTx/>
              <a:buFont typeface="Arial" panose="020B0604020202020204" pitchFamily="34" charset="0"/>
              <a:buNone/>
              <a:tabLst/>
              <a:defRPr/>
            </a:pPr>
            <a:r>
              <a:rPr kumimoji="0" lang="he-IL" sz="25000" b="1" i="0" u="none" strike="noStrike" kern="1200" cap="none" spc="0" normalizeH="0" baseline="0" noProof="0">
                <a:ln>
                  <a:noFill/>
                </a:ln>
                <a:solidFill>
                  <a:srgbClr val="D1F3FB"/>
                </a:solidFill>
                <a:effectLst/>
                <a:uLnTx/>
                <a:uFillTx/>
                <a:latin typeface="+mn-lt"/>
                <a:ea typeface="+mn-ea"/>
                <a:cs typeface="+mn-cs"/>
              </a:rPr>
              <a:t>?</a:t>
            </a:r>
            <a:endParaRPr kumimoji="0" lang="en-US" sz="25000" b="1" i="0" u="none" strike="noStrike" kern="1200" cap="none" spc="0" normalizeH="0" baseline="0" noProof="0" dirty="0">
              <a:ln>
                <a:noFill/>
              </a:ln>
              <a:solidFill>
                <a:srgbClr val="D1F3FB"/>
              </a:solidFill>
              <a:effectLst/>
              <a:uLnTx/>
              <a:uFillTx/>
              <a:latin typeface="+mn-lt"/>
              <a:ea typeface="+mn-ea"/>
              <a:cs typeface="+mn-cs"/>
            </a:endParaRPr>
          </a:p>
        </p:txBody>
      </p:sp>
      <p:sp>
        <p:nvSpPr>
          <p:cNvPr id="17" name="Text Placeholder 6">
            <a:extLst>
              <a:ext uri="{FF2B5EF4-FFF2-40B4-BE49-F238E27FC236}">
                <a16:creationId xmlns:a16="http://schemas.microsoft.com/office/drawing/2014/main" id="{BBC1839E-388B-F341-A2D9-46D676A474D3}"/>
              </a:ext>
            </a:extLst>
          </p:cNvPr>
          <p:cNvSpPr txBox="1">
            <a:spLocks/>
          </p:cNvSpPr>
          <p:nvPr/>
        </p:nvSpPr>
        <p:spPr>
          <a:xfrm>
            <a:off x="2253326" y="1098894"/>
            <a:ext cx="3376249" cy="1623785"/>
          </a:xfrm>
          <a:prstGeom prst="rect">
            <a:avLst/>
          </a:prstGeom>
        </p:spPr>
        <p:txBody>
          <a:bodyPr vert="horz" lIns="91440" tIns="45720" rIns="91440" bIns="45720" rtlCol="0">
            <a:noAutofit/>
          </a:bodyPr>
          <a:lstStyle>
            <a:lvl1pPr marL="171450" indent="-171450" algn="r" defTabSz="685800" rtl="1" eaLnBrk="1" latinLnBrk="0" hangingPunct="1">
              <a:lnSpc>
                <a:spcPct val="150000"/>
              </a:lnSpc>
              <a:spcBef>
                <a:spcPts val="750"/>
              </a:spcBef>
              <a:buClr>
                <a:schemeClr val="bg1"/>
              </a:buClr>
              <a:buFont typeface="Arial" panose="020B0604020202020204" pitchFamily="34" charset="0"/>
              <a:buChar char="•"/>
              <a:defRPr sz="2100" kern="1200">
                <a:solidFill>
                  <a:schemeClr val="bg1"/>
                </a:solidFill>
                <a:latin typeface="+mn-lt"/>
                <a:ea typeface="+mn-ea"/>
                <a:cs typeface="+mn-cs"/>
              </a:defRPr>
            </a:lvl1pPr>
            <a:lvl2pPr marL="514350" indent="-171450" algn="r" defTabSz="685800" rtl="1"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he-IL" sz="25000" b="1" dirty="0">
                <a:solidFill>
                  <a:srgbClr val="A9E8F9"/>
                </a:solidFill>
              </a:rPr>
              <a:t>?</a:t>
            </a:r>
            <a:endParaRPr lang="en-US" sz="25000" b="1" dirty="0">
              <a:solidFill>
                <a:srgbClr val="A9E8F9"/>
              </a:solidFill>
            </a:endParaRPr>
          </a:p>
        </p:txBody>
      </p:sp>
      <p:sp>
        <p:nvSpPr>
          <p:cNvPr id="7" name="Text Placeholder 6">
            <a:extLst>
              <a:ext uri="{FF2B5EF4-FFF2-40B4-BE49-F238E27FC236}">
                <a16:creationId xmlns:a16="http://schemas.microsoft.com/office/drawing/2014/main" id="{BBC1839E-388B-F341-A2D9-46D676A474D3}"/>
              </a:ext>
            </a:extLst>
          </p:cNvPr>
          <p:cNvSpPr>
            <a:spLocks noGrp="1"/>
          </p:cNvSpPr>
          <p:nvPr>
            <p:ph type="body" sz="quarter" idx="23"/>
          </p:nvPr>
        </p:nvSpPr>
        <p:spPr>
          <a:xfrm>
            <a:off x="2255874" y="1104334"/>
            <a:ext cx="3376249" cy="1623785"/>
          </a:xfrm>
        </p:spPr>
        <p:txBody>
          <a:bodyPr>
            <a:noAutofit/>
          </a:bodyPr>
          <a:lstStyle/>
          <a:p>
            <a:pPr marL="0" indent="0">
              <a:buNone/>
            </a:pPr>
            <a:r>
              <a:rPr lang="he-IL" sz="25000" b="1" dirty="0">
                <a:solidFill>
                  <a:srgbClr val="2FC6F1"/>
                </a:solidFill>
              </a:rPr>
              <a:t>?</a:t>
            </a:r>
            <a:endParaRPr lang="en-US" sz="25000" b="1" dirty="0">
              <a:solidFill>
                <a:srgbClr val="2FC6F1"/>
              </a:solidFill>
            </a:endParaRPr>
          </a:p>
        </p:txBody>
      </p:sp>
      <p:sp>
        <p:nvSpPr>
          <p:cNvPr id="15" name="Text Placeholder 4">
            <a:extLst>
              <a:ext uri="{FF2B5EF4-FFF2-40B4-BE49-F238E27FC236}">
                <a16:creationId xmlns:a16="http://schemas.microsoft.com/office/drawing/2014/main" id="{29967A01-8380-9E47-8436-10D288C64145}"/>
              </a:ext>
            </a:extLst>
          </p:cNvPr>
          <p:cNvSpPr>
            <a:spLocks noGrp="1"/>
          </p:cNvSpPr>
          <p:nvPr>
            <p:ph type="body" sz="quarter" idx="21"/>
          </p:nvPr>
        </p:nvSpPr>
        <p:spPr>
          <a:xfrm>
            <a:off x="5999967" y="6437051"/>
            <a:ext cx="2868564" cy="309562"/>
          </a:xfrm>
        </p:spPr>
        <p:txBody>
          <a:bodyPr/>
          <a:lstStyle/>
          <a:p>
            <a:r>
              <a:rPr lang="he-IL" dirty="0">
                <a:solidFill>
                  <a:schemeClr val="bg1">
                    <a:lumMod val="65000"/>
                  </a:schemeClr>
                </a:solidFill>
              </a:rPr>
              <a:t>© מרכז הדרכה כרמל – </a:t>
            </a:r>
            <a:r>
              <a:rPr lang="en-US" dirty="0">
                <a:solidFill>
                  <a:schemeClr val="bg1">
                    <a:lumMod val="65000"/>
                  </a:schemeClr>
                </a:solidFill>
              </a:rPr>
              <a:t>mh.carmel.org.il</a:t>
            </a:r>
          </a:p>
        </p:txBody>
      </p:sp>
    </p:spTree>
    <p:extLst>
      <p:ext uri="{BB962C8B-B14F-4D97-AF65-F5344CB8AC3E}">
        <p14:creationId xmlns:p14="http://schemas.microsoft.com/office/powerpoint/2010/main" val="197413492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par>
                          <p:cTn id="8" fill="hold">
                            <p:stCondLst>
                              <p:cond delay="500"/>
                            </p:stCondLst>
                            <p:childTnLst>
                              <p:par>
                                <p:cTn id="9" presetID="56" presetClass="path" presetSubtype="0" accel="50000" decel="50000" fill="hold" grpId="0" nodeType="afterEffect">
                                  <p:stCondLst>
                                    <p:cond delay="0"/>
                                  </p:stCondLst>
                                  <p:childTnLst>
                                    <p:animMotion origin="layout" path="M -2.77778E-6 -2.22222E-6 L 0.02275 -0.01991 " pathEditMode="relative" rAng="0" ptsTypes="AA">
                                      <p:cBhvr>
                                        <p:cTn id="10" dur="1000" fill="hold"/>
                                        <p:tgtEl>
                                          <p:spTgt spid="17"/>
                                        </p:tgtEl>
                                        <p:attrNameLst>
                                          <p:attrName>ppt_x</p:attrName>
                                          <p:attrName>ppt_y</p:attrName>
                                        </p:attrNameLst>
                                      </p:cBhvr>
                                      <p:rCtr x="1128" y="-995"/>
                                    </p:animMotion>
                                  </p:childTnLst>
                                </p:cTn>
                              </p:par>
                              <p:par>
                                <p:cTn id="11" presetID="56" presetClass="path" presetSubtype="0" accel="50000" decel="50000" fill="hold" grpId="0" nodeType="withEffect">
                                  <p:stCondLst>
                                    <p:cond delay="0"/>
                                  </p:stCondLst>
                                  <p:childTnLst>
                                    <p:animMotion origin="layout" path="M 8.33333E-7 7.40741E-7 L 0.0474 -0.03287 " pathEditMode="relative" rAng="0" ptsTypes="AA">
                                      <p:cBhvr>
                                        <p:cTn id="12" dur="1000" fill="hold"/>
                                        <p:tgtEl>
                                          <p:spTgt spid="18"/>
                                        </p:tgtEl>
                                        <p:attrNameLst>
                                          <p:attrName>ppt_x</p:attrName>
                                          <p:attrName>ppt_y</p:attrName>
                                        </p:attrNameLst>
                                      </p:cBhvr>
                                      <p:rCtr x="2361" y="-16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7" grpId="0"/>
      <p:bldP spid="7" grpId="0" build="p"/>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9" name="קבוצה 8" descr="צב הים"/>
          <p:cNvGrpSpPr/>
          <p:nvPr/>
        </p:nvGrpSpPr>
        <p:grpSpPr>
          <a:xfrm>
            <a:off x="0" y="1681841"/>
            <a:ext cx="9149439" cy="5185910"/>
            <a:chOff x="0" y="1796144"/>
            <a:chExt cx="9149439" cy="5185910"/>
          </a:xfrm>
        </p:grpSpPr>
        <p:sp>
          <p:nvSpPr>
            <p:cNvPr id="10" name="מלבן 9"/>
            <p:cNvSpPr/>
            <p:nvPr/>
          </p:nvSpPr>
          <p:spPr>
            <a:xfrm>
              <a:off x="0" y="1796144"/>
              <a:ext cx="9144000" cy="8572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1" name="מלבן 10"/>
            <p:cNvSpPr/>
            <p:nvPr/>
          </p:nvSpPr>
          <p:spPr>
            <a:xfrm>
              <a:off x="5439" y="1883227"/>
              <a:ext cx="9144000" cy="50988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grpSp>
      <p:sp>
        <p:nvSpPr>
          <p:cNvPr id="7" name="Text Placeholder 6">
            <a:extLst>
              <a:ext uri="{FF2B5EF4-FFF2-40B4-BE49-F238E27FC236}">
                <a16:creationId xmlns:a16="http://schemas.microsoft.com/office/drawing/2014/main" id="{BBC1839E-388B-F341-A2D9-46D676A474D3}"/>
              </a:ext>
            </a:extLst>
          </p:cNvPr>
          <p:cNvSpPr>
            <a:spLocks noGrp="1"/>
          </p:cNvSpPr>
          <p:nvPr>
            <p:ph type="body" sz="quarter" idx="23"/>
          </p:nvPr>
        </p:nvSpPr>
        <p:spPr/>
        <p:txBody>
          <a:bodyPr/>
          <a:lstStyle/>
          <a:p>
            <a:endParaRPr lang="en-US"/>
          </a:p>
        </p:txBody>
      </p:sp>
      <p:sp>
        <p:nvSpPr>
          <p:cNvPr id="5" name="Text Placeholder 4">
            <a:extLst>
              <a:ext uri="{FF2B5EF4-FFF2-40B4-BE49-F238E27FC236}">
                <a16:creationId xmlns:a16="http://schemas.microsoft.com/office/drawing/2014/main" id="{29967A01-8380-9E47-8436-10D288C64145}"/>
              </a:ext>
            </a:extLst>
          </p:cNvPr>
          <p:cNvSpPr>
            <a:spLocks noGrp="1"/>
          </p:cNvSpPr>
          <p:nvPr>
            <p:ph type="body" sz="quarter" idx="21"/>
          </p:nvPr>
        </p:nvSpPr>
        <p:spPr/>
        <p:txBody>
          <a:bodyPr/>
          <a:lstStyle/>
          <a:p>
            <a:endParaRPr lang="en-US"/>
          </a:p>
        </p:txBody>
      </p:sp>
      <p:sp>
        <p:nvSpPr>
          <p:cNvPr id="6" name="Text Placeholder 5">
            <a:extLst>
              <a:ext uri="{FF2B5EF4-FFF2-40B4-BE49-F238E27FC236}">
                <a16:creationId xmlns:a16="http://schemas.microsoft.com/office/drawing/2014/main" id="{04D4F96E-96DE-5646-AEF6-33A71150A743}"/>
              </a:ext>
            </a:extLst>
          </p:cNvPr>
          <p:cNvSpPr>
            <a:spLocks noGrp="1"/>
          </p:cNvSpPr>
          <p:nvPr>
            <p:ph type="body" sz="quarter" idx="22"/>
          </p:nvPr>
        </p:nvSpPr>
        <p:spPr/>
        <p:txBody>
          <a:bodyPr/>
          <a:lstStyle/>
          <a:p>
            <a:endParaRPr lang="en-US"/>
          </a:p>
        </p:txBody>
      </p:sp>
      <p:pic>
        <p:nvPicPr>
          <p:cNvPr id="8" name="תמונה 5" descr="נגן סרטון&#10;"/>
          <p:cNvPicPr>
            <a:picLocks noChangeAspect="1"/>
          </p:cNvPicPr>
          <p:nvPr/>
        </p:nvPicPr>
        <p:blipFill>
          <a:blip r:embed="rId3" cstate="print">
            <a:extLst>
              <a:ext uri="{28A0092B-C50C-407E-A947-70E740481C1C}">
                <a14:useLocalDpi xmlns:a14="http://schemas.microsoft.com/office/drawing/2010/main" val="0"/>
              </a:ext>
            </a:extLst>
          </a:blip>
          <a:srcRect l="14922" t="2" b="32692"/>
          <a:stretch>
            <a:fillRect/>
          </a:stretch>
        </p:blipFill>
        <p:spPr bwMode="auto">
          <a:xfrm>
            <a:off x="-6350" y="5471642"/>
            <a:ext cx="3435350"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Placeholder 3">
            <a:extLst>
              <a:ext uri="{FF2B5EF4-FFF2-40B4-BE49-F238E27FC236}">
                <a16:creationId xmlns:a16="http://schemas.microsoft.com/office/drawing/2014/main" id="{085878DC-BE90-FA45-8B10-497AFFC1BF51}"/>
              </a:ext>
            </a:extLst>
          </p:cNvPr>
          <p:cNvSpPr>
            <a:spLocks noGrp="1"/>
          </p:cNvSpPr>
          <p:nvPr>
            <p:ph type="title" idx="4294967295"/>
          </p:nvPr>
        </p:nvSpPr>
        <p:spPr>
          <a:xfrm>
            <a:off x="2243138" y="863600"/>
            <a:ext cx="6518275" cy="417513"/>
          </a:xfrm>
          <a:prstGeom prst="rect">
            <a:avLst/>
          </a:prstGeom>
          <a:noFill/>
          <a:ln>
            <a:noFill/>
            <a:prstDash/>
          </a:ln>
          <a:effectLst/>
        </p:spPr>
        <p:txBody>
          <a:bodyPr rot="0" spcFirstLastPara="0" vertOverflow="overflow" horzOverflow="overflow" vert="horz" wrap="square" lIns="144000" tIns="45720" rIns="0" bIns="45720" numCol="1" spcCol="0" rtlCol="0" fromWordArt="0" anchor="ctr" anchorCtr="0" forceAA="0" compatLnSpc="1">
            <a:prstTxWarp prst="textNoShape">
              <a:avLst/>
            </a:prstTxWarp>
            <a:noAutofit/>
          </a:bodyPr>
          <a:lstStyle/>
          <a:p>
            <a:pPr marL="0" marR="0" lvl="0" indent="0" algn="r" defTabSz="685800" rtl="1"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he-IL" sz="3200" b="1" i="0" u="none" strike="noStrike" kern="1200" cap="none" spc="0" normalizeH="0" baseline="0" noProof="0" dirty="0">
                <a:ln>
                  <a:noFill/>
                </a:ln>
                <a:solidFill>
                  <a:schemeClr val="accent1">
                    <a:lumMod val="20000"/>
                    <a:lumOff val="80000"/>
                  </a:schemeClr>
                </a:solidFill>
                <a:effectLst/>
                <a:uLnTx/>
                <a:uFillTx/>
                <a:latin typeface="+mn-lt"/>
                <a:ea typeface="+mn-ea"/>
                <a:cs typeface="+mn-cs"/>
              </a:rPr>
              <a:t>מי מבעלי החיים בים זקוק גם לחוף?</a:t>
            </a:r>
            <a:endParaRPr kumimoji="0" lang="en-US" sz="3200" b="1" i="0" u="none" strike="noStrike" kern="1200" cap="none" spc="0" normalizeH="0" baseline="0" noProof="0" dirty="0">
              <a:ln>
                <a:noFill/>
              </a:ln>
              <a:solidFill>
                <a:schemeClr val="accent1">
                  <a:lumMod val="20000"/>
                  <a:lumOff val="80000"/>
                </a:schemeClr>
              </a:solidFill>
              <a:effectLst/>
              <a:uLnTx/>
              <a:uFillTx/>
              <a:latin typeface="+mn-lt"/>
              <a:ea typeface="+mn-ea"/>
              <a:cs typeface="+mn-cs"/>
            </a:endParaRPr>
          </a:p>
        </p:txBody>
      </p:sp>
      <p:pic>
        <p:nvPicPr>
          <p:cNvPr id="13" name="תמונה 12">
            <a:extLst>
              <a:ext uri="{C183D7F6-B498-43B3-948B-1728B52AA6E4}">
                <adec:decorative xmlns:adec="http://schemas.microsoft.com/office/drawing/2017/decorative" val="1"/>
              </a:ext>
            </a:extLst>
          </p:cNvPr>
          <p:cNvPicPr>
            <a:picLocks noChangeAspect="1"/>
          </p:cNvPicPr>
          <p:nvPr/>
        </p:nvPicPr>
        <p:blipFill rotWithShape="1">
          <a:blip r:embed="rId4"/>
          <a:srcRect l="-143" t="6756" r="143" b="13283"/>
          <a:stretch/>
        </p:blipFill>
        <p:spPr>
          <a:xfrm>
            <a:off x="5438" y="1768924"/>
            <a:ext cx="9138561" cy="5102140"/>
          </a:xfrm>
          <a:prstGeom prst="rect">
            <a:avLst/>
          </a:prstGeom>
        </p:spPr>
      </p:pic>
      <p:grpSp>
        <p:nvGrpSpPr>
          <p:cNvPr id="14" name="קבוצה 13" descr="נגן סרטון&#10;"/>
          <p:cNvGrpSpPr>
            <a:grpSpLocks noChangeAspect="1"/>
          </p:cNvGrpSpPr>
          <p:nvPr/>
        </p:nvGrpSpPr>
        <p:grpSpPr>
          <a:xfrm>
            <a:off x="423490" y="5675487"/>
            <a:ext cx="1013678" cy="971877"/>
            <a:chOff x="3885147" y="2893254"/>
            <a:chExt cx="1267097" cy="1214846"/>
          </a:xfrm>
        </p:grpSpPr>
        <p:sp>
          <p:nvSpPr>
            <p:cNvPr id="15" name="אליפסה 14"/>
            <p:cNvSpPr/>
            <p:nvPr/>
          </p:nvSpPr>
          <p:spPr>
            <a:xfrm>
              <a:off x="3885147" y="2893254"/>
              <a:ext cx="1267097" cy="1214846"/>
            </a:xfrm>
            <a:prstGeom prst="ellipse">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6" name="משולש שווה-שוקיים 15">
              <a:hlinkClick r:id="rId5"/>
            </p:cNvPr>
            <p:cNvSpPr/>
            <p:nvPr/>
          </p:nvSpPr>
          <p:spPr>
            <a:xfrm rot="12600000">
              <a:off x="4172694" y="3312827"/>
              <a:ext cx="587498" cy="50646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grpSp>
      <p:sp>
        <p:nvSpPr>
          <p:cNvPr id="18" name="Text Placeholder 4">
            <a:extLst>
              <a:ext uri="{FF2B5EF4-FFF2-40B4-BE49-F238E27FC236}">
                <a16:creationId xmlns:a16="http://schemas.microsoft.com/office/drawing/2014/main" id="{29967A01-8380-9E47-8436-10D288C64145}"/>
              </a:ext>
            </a:extLst>
          </p:cNvPr>
          <p:cNvSpPr txBox="1">
            <a:spLocks/>
          </p:cNvSpPr>
          <p:nvPr/>
        </p:nvSpPr>
        <p:spPr>
          <a:xfrm>
            <a:off x="5999967" y="6437051"/>
            <a:ext cx="2868564" cy="309562"/>
          </a:xfrm>
          <a:prstGeom prst="rect">
            <a:avLst/>
          </a:prstGeom>
        </p:spPr>
        <p:txBody>
          <a:bodyPr vert="horz" lIns="91440" tIns="45720" rIns="91440" bIns="45720" rtlCol="0">
            <a:noAutofit/>
          </a:bodyPr>
          <a:lstStyle>
            <a:lvl1pPr marL="0" indent="0" algn="r" defTabSz="685800" rtl="1" eaLnBrk="1" latinLnBrk="0" hangingPunct="1">
              <a:lnSpc>
                <a:spcPct val="90000"/>
              </a:lnSpc>
              <a:spcBef>
                <a:spcPts val="750"/>
              </a:spcBef>
              <a:buFont typeface="Arial" panose="020B0604020202020204" pitchFamily="34" charset="0"/>
              <a:buNone/>
              <a:defRPr sz="1200" kern="1200">
                <a:solidFill>
                  <a:schemeClr val="bg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he-IL">
                <a:solidFill>
                  <a:schemeClr val="bg1">
                    <a:lumMod val="65000"/>
                  </a:schemeClr>
                </a:solidFill>
              </a:rPr>
              <a:t>© מרכז הדרכה כרמל – </a:t>
            </a:r>
            <a:r>
              <a:rPr lang="en-US">
                <a:solidFill>
                  <a:schemeClr val="bg1">
                    <a:lumMod val="65000"/>
                  </a:schemeClr>
                </a:solidFill>
              </a:rPr>
              <a:t>mh.carmel.org.il</a:t>
            </a:r>
            <a:endParaRPr lang="en-US" dirty="0">
              <a:solidFill>
                <a:schemeClr val="bg1">
                  <a:lumMod val="65000"/>
                </a:schemeClr>
              </a:solidFill>
            </a:endParaRPr>
          </a:p>
        </p:txBody>
      </p:sp>
      <p:sp>
        <p:nvSpPr>
          <p:cNvPr id="2" name="TextBox 1"/>
          <p:cNvSpPr txBox="1"/>
          <p:nvPr/>
        </p:nvSpPr>
        <p:spPr>
          <a:xfrm rot="16200000">
            <a:off x="-569643" y="2626471"/>
            <a:ext cx="1678488" cy="307777"/>
          </a:xfrm>
          <a:prstGeom prst="rect">
            <a:avLst/>
          </a:prstGeom>
          <a:noFill/>
        </p:spPr>
        <p:txBody>
          <a:bodyPr wrap="square" rtlCol="1">
            <a:spAutoFit/>
          </a:bodyPr>
          <a:lstStyle/>
          <a:p>
            <a:pPr algn="r" rtl="1"/>
            <a:r>
              <a:rPr lang="he-IL" sz="1400" dirty="0">
                <a:solidFill>
                  <a:schemeClr val="bg1">
                    <a:lumMod val="85000"/>
                  </a:schemeClr>
                </a:solidFill>
              </a:rPr>
              <a:t>צילום: יניב לוי</a:t>
            </a:r>
          </a:p>
        </p:txBody>
      </p:sp>
    </p:spTree>
    <p:extLst>
      <p:ext uri="{BB962C8B-B14F-4D97-AF65-F5344CB8AC3E}">
        <p14:creationId xmlns:p14="http://schemas.microsoft.com/office/powerpoint/2010/main" val="36143388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7" name="קבוצה 6" descr="סימן שאלה"/>
          <p:cNvGrpSpPr/>
          <p:nvPr/>
        </p:nvGrpSpPr>
        <p:grpSpPr>
          <a:xfrm>
            <a:off x="0" y="1681841"/>
            <a:ext cx="9149439" cy="5185910"/>
            <a:chOff x="0" y="1796144"/>
            <a:chExt cx="9149439" cy="5185910"/>
          </a:xfrm>
        </p:grpSpPr>
        <p:sp>
          <p:nvSpPr>
            <p:cNvPr id="10" name="מלבן 9"/>
            <p:cNvSpPr/>
            <p:nvPr/>
          </p:nvSpPr>
          <p:spPr>
            <a:xfrm>
              <a:off x="0" y="1796144"/>
              <a:ext cx="9144000" cy="8572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1" name="מלבן 10"/>
            <p:cNvSpPr/>
            <p:nvPr/>
          </p:nvSpPr>
          <p:spPr>
            <a:xfrm>
              <a:off x="5439" y="1883227"/>
              <a:ext cx="9144000" cy="50988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grpSp>
      <p:sp>
        <p:nvSpPr>
          <p:cNvPr id="12" name="Text Placeholder 3">
            <a:extLst>
              <a:ext uri="{FF2B5EF4-FFF2-40B4-BE49-F238E27FC236}">
                <a16:creationId xmlns:a16="http://schemas.microsoft.com/office/drawing/2014/main" id="{085878DC-BE90-FA45-8B10-497AFFC1BF51}"/>
              </a:ext>
            </a:extLst>
          </p:cNvPr>
          <p:cNvSpPr>
            <a:spLocks noGrp="1"/>
          </p:cNvSpPr>
          <p:nvPr>
            <p:ph type="title" idx="4294967295"/>
          </p:nvPr>
        </p:nvSpPr>
        <p:spPr>
          <a:xfrm>
            <a:off x="2243138" y="863600"/>
            <a:ext cx="6518275" cy="417513"/>
          </a:xfrm>
          <a:prstGeom prst="rect">
            <a:avLst/>
          </a:prstGeom>
          <a:noFill/>
          <a:ln>
            <a:noFill/>
            <a:prstDash/>
          </a:ln>
          <a:effectLst/>
        </p:spPr>
        <p:txBody>
          <a:bodyPr rot="0" spcFirstLastPara="0" vertOverflow="overflow" horzOverflow="overflow" vert="horz" wrap="square" lIns="144000" tIns="45720" rIns="0" bIns="45720" numCol="1" spcCol="0" rtlCol="0" fromWordArt="0" anchor="ctr" anchorCtr="0" forceAA="0" compatLnSpc="1">
            <a:prstTxWarp prst="textNoShape">
              <a:avLst/>
            </a:prstTxWarp>
            <a:noAutofit/>
          </a:bodyPr>
          <a:lstStyle/>
          <a:p>
            <a:pPr marL="0" marR="0" lvl="0" indent="0" algn="r" defTabSz="685800" rtl="1"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he-IL" sz="3200" b="1" i="0" u="none" strike="noStrike" kern="1200" cap="none" spc="0" normalizeH="0" baseline="0" noProof="0" dirty="0">
                <a:ln>
                  <a:noFill/>
                </a:ln>
                <a:solidFill>
                  <a:schemeClr val="accent1">
                    <a:lumMod val="20000"/>
                    <a:lumOff val="80000"/>
                  </a:schemeClr>
                </a:solidFill>
                <a:effectLst/>
                <a:uLnTx/>
                <a:uFillTx/>
                <a:latin typeface="+mn-lt"/>
                <a:ea typeface="+mn-ea"/>
                <a:cs typeface="+mn-cs"/>
              </a:rPr>
              <a:t>מיהו בעל התואר- 'המנקה של החוף'? </a:t>
            </a:r>
            <a:endParaRPr kumimoji="0" lang="en-US" sz="3200" b="1" i="0" u="none" strike="noStrike" kern="1200" cap="none" spc="0" normalizeH="0" baseline="0" noProof="0" dirty="0">
              <a:ln>
                <a:noFill/>
              </a:ln>
              <a:solidFill>
                <a:schemeClr val="accent1">
                  <a:lumMod val="20000"/>
                  <a:lumOff val="80000"/>
                </a:schemeClr>
              </a:solidFill>
              <a:effectLst/>
              <a:uLnTx/>
              <a:uFillTx/>
              <a:latin typeface="+mn-lt"/>
              <a:ea typeface="+mn-ea"/>
              <a:cs typeface="+mn-cs"/>
            </a:endParaRPr>
          </a:p>
        </p:txBody>
      </p:sp>
      <p:sp>
        <p:nvSpPr>
          <p:cNvPr id="17" name="Text Placeholder 6">
            <a:extLst>
              <a:ext uri="{FF2B5EF4-FFF2-40B4-BE49-F238E27FC236}">
                <a16:creationId xmlns:a16="http://schemas.microsoft.com/office/drawing/2014/main" id="{BBC1839E-388B-F341-A2D9-46D676A474D3}"/>
              </a:ext>
            </a:extLst>
          </p:cNvPr>
          <p:cNvSpPr txBox="1">
            <a:spLocks/>
          </p:cNvSpPr>
          <p:nvPr/>
        </p:nvSpPr>
        <p:spPr>
          <a:xfrm>
            <a:off x="2250728" y="1095249"/>
            <a:ext cx="3376249" cy="1623785"/>
          </a:xfrm>
          <a:prstGeom prst="rect">
            <a:avLst/>
          </a:prstGeom>
        </p:spPr>
        <p:txBody>
          <a:bodyPr vert="horz" lIns="91440" tIns="45720" rIns="91440" bIns="45720" rtlCol="0">
            <a:noAutofit/>
          </a:bodyPr>
          <a:lstStyle>
            <a:lvl1pPr marL="171450" indent="-171450" algn="r" defTabSz="685800" rtl="1" eaLnBrk="1" latinLnBrk="0" hangingPunct="1">
              <a:lnSpc>
                <a:spcPct val="150000"/>
              </a:lnSpc>
              <a:spcBef>
                <a:spcPts val="750"/>
              </a:spcBef>
              <a:buClr>
                <a:schemeClr val="bg1"/>
              </a:buClr>
              <a:buFont typeface="Arial" panose="020B0604020202020204" pitchFamily="34" charset="0"/>
              <a:buChar char="•"/>
              <a:defRPr sz="2100" kern="1200">
                <a:solidFill>
                  <a:schemeClr val="bg1"/>
                </a:solidFill>
                <a:latin typeface="+mn-lt"/>
                <a:ea typeface="+mn-ea"/>
                <a:cs typeface="+mn-cs"/>
              </a:defRPr>
            </a:lvl1pPr>
            <a:lvl2pPr marL="514350" indent="-171450" algn="r" defTabSz="685800" rtl="1"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he-IL" sz="25000" b="1" dirty="0">
                <a:solidFill>
                  <a:srgbClr val="D1F3FB"/>
                </a:solidFill>
              </a:rPr>
              <a:t>?</a:t>
            </a:r>
            <a:endParaRPr lang="en-US" sz="25000" b="1" dirty="0">
              <a:solidFill>
                <a:srgbClr val="D1F3FB"/>
              </a:solidFill>
            </a:endParaRPr>
          </a:p>
        </p:txBody>
      </p:sp>
      <p:sp>
        <p:nvSpPr>
          <p:cNvPr id="18" name="Text Placeholder 6">
            <a:extLst>
              <a:ext uri="{FF2B5EF4-FFF2-40B4-BE49-F238E27FC236}">
                <a16:creationId xmlns:a16="http://schemas.microsoft.com/office/drawing/2014/main" id="{BBC1839E-388B-F341-A2D9-46D676A474D3}"/>
              </a:ext>
            </a:extLst>
          </p:cNvPr>
          <p:cNvSpPr txBox="1">
            <a:spLocks/>
          </p:cNvSpPr>
          <p:nvPr/>
        </p:nvSpPr>
        <p:spPr>
          <a:xfrm>
            <a:off x="2253326" y="1098894"/>
            <a:ext cx="3376249" cy="1623785"/>
          </a:xfrm>
          <a:prstGeom prst="rect">
            <a:avLst/>
          </a:prstGeom>
        </p:spPr>
        <p:txBody>
          <a:bodyPr vert="horz" lIns="91440" tIns="45720" rIns="91440" bIns="45720" rtlCol="0">
            <a:noAutofit/>
          </a:bodyPr>
          <a:lstStyle>
            <a:lvl1pPr marL="171450" indent="-171450" algn="r" defTabSz="685800" rtl="1" eaLnBrk="1" latinLnBrk="0" hangingPunct="1">
              <a:lnSpc>
                <a:spcPct val="150000"/>
              </a:lnSpc>
              <a:spcBef>
                <a:spcPts val="750"/>
              </a:spcBef>
              <a:buClr>
                <a:schemeClr val="bg1"/>
              </a:buClr>
              <a:buFont typeface="Arial" panose="020B0604020202020204" pitchFamily="34" charset="0"/>
              <a:buChar char="•"/>
              <a:defRPr sz="2100" kern="1200">
                <a:solidFill>
                  <a:schemeClr val="bg1"/>
                </a:solidFill>
                <a:latin typeface="+mn-lt"/>
                <a:ea typeface="+mn-ea"/>
                <a:cs typeface="+mn-cs"/>
              </a:defRPr>
            </a:lvl1pPr>
            <a:lvl2pPr marL="514350" indent="-171450" algn="r" defTabSz="685800" rtl="1"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he-IL" sz="25000" b="1" dirty="0">
                <a:solidFill>
                  <a:srgbClr val="A9E8F9"/>
                </a:solidFill>
              </a:rPr>
              <a:t>?</a:t>
            </a:r>
            <a:endParaRPr lang="en-US" sz="25000" b="1" dirty="0">
              <a:solidFill>
                <a:srgbClr val="A9E8F9"/>
              </a:solidFill>
            </a:endParaRPr>
          </a:p>
        </p:txBody>
      </p:sp>
      <p:sp>
        <p:nvSpPr>
          <p:cNvPr id="19" name="Text Placeholder 6">
            <a:extLst>
              <a:ext uri="{FF2B5EF4-FFF2-40B4-BE49-F238E27FC236}">
                <a16:creationId xmlns:a16="http://schemas.microsoft.com/office/drawing/2014/main" id="{BBC1839E-388B-F341-A2D9-46D676A474D3}"/>
              </a:ext>
            </a:extLst>
          </p:cNvPr>
          <p:cNvSpPr txBox="1">
            <a:spLocks/>
          </p:cNvSpPr>
          <p:nvPr/>
        </p:nvSpPr>
        <p:spPr>
          <a:xfrm>
            <a:off x="2255874" y="1104334"/>
            <a:ext cx="3376249" cy="1623785"/>
          </a:xfrm>
          <a:prstGeom prst="rect">
            <a:avLst/>
          </a:prstGeom>
        </p:spPr>
        <p:txBody>
          <a:bodyPr vert="horz" lIns="91440" tIns="45720" rIns="91440" bIns="45720" rtlCol="0">
            <a:noAutofit/>
          </a:bodyPr>
          <a:lstStyle>
            <a:lvl1pPr marL="171450" indent="-171450" algn="r" defTabSz="685800" rtl="1" eaLnBrk="1" latinLnBrk="0" hangingPunct="1">
              <a:lnSpc>
                <a:spcPct val="150000"/>
              </a:lnSpc>
              <a:spcBef>
                <a:spcPts val="750"/>
              </a:spcBef>
              <a:buClr>
                <a:schemeClr val="bg1"/>
              </a:buClr>
              <a:buFont typeface="Arial" panose="020B0604020202020204" pitchFamily="34" charset="0"/>
              <a:buChar char="•"/>
              <a:defRPr sz="2100" kern="1200">
                <a:solidFill>
                  <a:schemeClr val="bg1"/>
                </a:solidFill>
                <a:latin typeface="+mn-lt"/>
                <a:ea typeface="+mn-ea"/>
                <a:cs typeface="+mn-cs"/>
              </a:defRPr>
            </a:lvl1pPr>
            <a:lvl2pPr marL="514350" indent="-171450" algn="r" defTabSz="685800" rtl="1"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he-IL" sz="25000" b="1">
                <a:solidFill>
                  <a:srgbClr val="2FC6F1"/>
                </a:solidFill>
              </a:rPr>
              <a:t>?</a:t>
            </a:r>
            <a:endParaRPr lang="en-US" sz="25000" b="1" dirty="0">
              <a:solidFill>
                <a:srgbClr val="2FC6F1"/>
              </a:solidFill>
            </a:endParaRPr>
          </a:p>
        </p:txBody>
      </p:sp>
      <p:pic>
        <p:nvPicPr>
          <p:cNvPr id="20" name="Picture 9">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b="-4926"/>
          <a:stretch>
            <a:fillRect/>
          </a:stretch>
        </p:blipFill>
        <p:spPr bwMode="auto">
          <a:xfrm>
            <a:off x="494481" y="4566019"/>
            <a:ext cx="1119438" cy="2192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 Placeholder 4">
            <a:extLst>
              <a:ext uri="{FF2B5EF4-FFF2-40B4-BE49-F238E27FC236}">
                <a16:creationId xmlns:a16="http://schemas.microsoft.com/office/drawing/2014/main" id="{29967A01-8380-9E47-8436-10D288C64145}"/>
              </a:ext>
            </a:extLst>
          </p:cNvPr>
          <p:cNvSpPr>
            <a:spLocks noGrp="1"/>
          </p:cNvSpPr>
          <p:nvPr>
            <p:ph type="body" sz="quarter" idx="21"/>
          </p:nvPr>
        </p:nvSpPr>
        <p:spPr>
          <a:xfrm>
            <a:off x="5999967" y="6437051"/>
            <a:ext cx="2868564" cy="309562"/>
          </a:xfrm>
        </p:spPr>
        <p:txBody>
          <a:bodyPr/>
          <a:lstStyle/>
          <a:p>
            <a:r>
              <a:rPr lang="he-IL" dirty="0">
                <a:solidFill>
                  <a:schemeClr val="bg1">
                    <a:lumMod val="65000"/>
                  </a:schemeClr>
                </a:solidFill>
              </a:rPr>
              <a:t>© מרכז הדרכה כרמל – </a:t>
            </a:r>
            <a:r>
              <a:rPr lang="en-US" dirty="0">
                <a:solidFill>
                  <a:schemeClr val="bg1">
                    <a:lumMod val="65000"/>
                  </a:schemeClr>
                </a:solidFill>
              </a:rPr>
              <a:t>mh.carmel.org.il</a:t>
            </a:r>
          </a:p>
        </p:txBody>
      </p:sp>
    </p:spTree>
    <p:extLst>
      <p:ext uri="{BB962C8B-B14F-4D97-AF65-F5344CB8AC3E}">
        <p14:creationId xmlns:p14="http://schemas.microsoft.com/office/powerpoint/2010/main" val="77473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fade">
                                      <p:cBhvr>
                                        <p:cTn id="7" dur="500"/>
                                        <p:tgtEl>
                                          <p:spTgt spid="19">
                                            <p:txEl>
                                              <p:pRg st="0" end="0"/>
                                            </p:txEl>
                                          </p:spTgt>
                                        </p:tgtEl>
                                      </p:cBhvr>
                                    </p:animEffect>
                                  </p:childTnLst>
                                </p:cTn>
                              </p:par>
                            </p:childTnLst>
                          </p:cTn>
                        </p:par>
                        <p:par>
                          <p:cTn id="8" fill="hold">
                            <p:stCondLst>
                              <p:cond delay="500"/>
                            </p:stCondLst>
                            <p:childTnLst>
                              <p:par>
                                <p:cTn id="9" presetID="56" presetClass="path" presetSubtype="0" accel="50000" decel="50000" fill="hold" grpId="0" nodeType="afterEffect">
                                  <p:stCondLst>
                                    <p:cond delay="0"/>
                                  </p:stCondLst>
                                  <p:childTnLst>
                                    <p:animMotion origin="layout" path="M -2.77778E-6 -2.22222E-6 L 0.02275 -0.01991 " pathEditMode="relative" rAng="0" ptsTypes="AA">
                                      <p:cBhvr>
                                        <p:cTn id="10" dur="1000" fill="hold"/>
                                        <p:tgtEl>
                                          <p:spTgt spid="18"/>
                                        </p:tgtEl>
                                        <p:attrNameLst>
                                          <p:attrName>ppt_x</p:attrName>
                                          <p:attrName>ppt_y</p:attrName>
                                        </p:attrNameLst>
                                      </p:cBhvr>
                                      <p:rCtr x="1128" y="-995"/>
                                    </p:animMotion>
                                  </p:childTnLst>
                                </p:cTn>
                              </p:par>
                              <p:par>
                                <p:cTn id="11" presetID="56" presetClass="path" presetSubtype="0" accel="50000" decel="50000" fill="hold" grpId="0" nodeType="withEffect">
                                  <p:stCondLst>
                                    <p:cond delay="0"/>
                                  </p:stCondLst>
                                  <p:childTnLst>
                                    <p:animMotion origin="layout" path="M 8.33333E-7 7.40741E-7 L 0.0474 -0.03287 " pathEditMode="relative" rAng="0" ptsTypes="AA">
                                      <p:cBhvr>
                                        <p:cTn id="12" dur="1000" fill="hold"/>
                                        <p:tgtEl>
                                          <p:spTgt spid="17"/>
                                        </p:tgtEl>
                                        <p:attrNameLst>
                                          <p:attrName>ppt_x</p:attrName>
                                          <p:attrName>ppt_y</p:attrName>
                                        </p:attrNameLst>
                                      </p:cBhvr>
                                      <p:rCtr x="2361" y="-16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build="p"/>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7" name="קבוצה 6">
            <a:extLst>
              <a:ext uri="{C183D7F6-B498-43B3-948B-1728B52AA6E4}">
                <adec:decorative xmlns:adec="http://schemas.microsoft.com/office/drawing/2017/decorative" val="1"/>
              </a:ext>
            </a:extLst>
          </p:cNvPr>
          <p:cNvGrpSpPr/>
          <p:nvPr/>
        </p:nvGrpSpPr>
        <p:grpSpPr>
          <a:xfrm>
            <a:off x="0" y="1681841"/>
            <a:ext cx="9149439" cy="5185910"/>
            <a:chOff x="0" y="1796144"/>
            <a:chExt cx="9149439" cy="5185910"/>
          </a:xfrm>
        </p:grpSpPr>
        <p:sp>
          <p:nvSpPr>
            <p:cNvPr id="10" name="מלבן 9"/>
            <p:cNvSpPr/>
            <p:nvPr/>
          </p:nvSpPr>
          <p:spPr>
            <a:xfrm>
              <a:off x="0" y="1796144"/>
              <a:ext cx="9144000" cy="8572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1" name="מלבן 10"/>
            <p:cNvSpPr/>
            <p:nvPr/>
          </p:nvSpPr>
          <p:spPr>
            <a:xfrm>
              <a:off x="5439" y="1883227"/>
              <a:ext cx="9144000" cy="50988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grpSp>
      <p:sp>
        <p:nvSpPr>
          <p:cNvPr id="9" name="Text Placeholder 8">
            <a:extLst>
              <a:ext uri="{FF2B5EF4-FFF2-40B4-BE49-F238E27FC236}">
                <a16:creationId xmlns:a16="http://schemas.microsoft.com/office/drawing/2014/main" id="{A078E0DD-1A2E-994A-8344-4A17E4CAB7F6}"/>
              </a:ext>
            </a:extLst>
          </p:cNvPr>
          <p:cNvSpPr>
            <a:spLocks noGrp="1"/>
          </p:cNvSpPr>
          <p:nvPr>
            <p:ph type="body" sz="quarter" idx="23"/>
          </p:nvPr>
        </p:nvSpPr>
        <p:spPr/>
        <p:txBody>
          <a:bodyPr/>
          <a:lstStyle/>
          <a:p>
            <a:endParaRPr lang="en-US" dirty="0"/>
          </a:p>
        </p:txBody>
      </p:sp>
      <p:sp>
        <p:nvSpPr>
          <p:cNvPr id="3" name="Text Placeholder 2">
            <a:extLst>
              <a:ext uri="{FF2B5EF4-FFF2-40B4-BE49-F238E27FC236}">
                <a16:creationId xmlns:a16="http://schemas.microsoft.com/office/drawing/2014/main" id="{D7A26FB6-27ED-4241-9C83-368EF7D267A4}"/>
              </a:ext>
            </a:extLst>
          </p:cNvPr>
          <p:cNvSpPr>
            <a:spLocks noGrp="1"/>
          </p:cNvSpPr>
          <p:nvPr>
            <p:ph type="body" sz="quarter" idx="21"/>
          </p:nvPr>
        </p:nvSpPr>
        <p:spPr/>
        <p:txBody>
          <a:bodyPr/>
          <a:lstStyle/>
          <a:p>
            <a:endParaRPr lang="en-US"/>
          </a:p>
        </p:txBody>
      </p:sp>
      <p:sp>
        <p:nvSpPr>
          <p:cNvPr id="8" name="Text Placeholder 7">
            <a:extLst>
              <a:ext uri="{FF2B5EF4-FFF2-40B4-BE49-F238E27FC236}">
                <a16:creationId xmlns:a16="http://schemas.microsoft.com/office/drawing/2014/main" id="{6E048B16-0E3A-504C-9E0E-867D8468EBD0}"/>
              </a:ext>
            </a:extLst>
          </p:cNvPr>
          <p:cNvSpPr>
            <a:spLocks noGrp="1"/>
          </p:cNvSpPr>
          <p:nvPr>
            <p:ph type="body" sz="quarter" idx="22"/>
          </p:nvPr>
        </p:nvSpPr>
        <p:spPr/>
        <p:txBody>
          <a:bodyPr/>
          <a:lstStyle/>
          <a:p>
            <a:endParaRPr lang="en-US"/>
          </a:p>
        </p:txBody>
      </p:sp>
      <p:pic>
        <p:nvPicPr>
          <p:cNvPr id="6" name="Picture 7">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r="-17722" b="-17250"/>
          <a:stretch>
            <a:fillRect/>
          </a:stretch>
        </p:blipFill>
        <p:spPr bwMode="auto">
          <a:xfrm rot="19080180">
            <a:off x="74151" y="5146311"/>
            <a:ext cx="2589439" cy="1609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Placeholder 3">
            <a:extLst>
              <a:ext uri="{FF2B5EF4-FFF2-40B4-BE49-F238E27FC236}">
                <a16:creationId xmlns:a16="http://schemas.microsoft.com/office/drawing/2014/main" id="{085878DC-BE90-FA45-8B10-497AFFC1BF51}"/>
              </a:ext>
            </a:extLst>
          </p:cNvPr>
          <p:cNvSpPr>
            <a:spLocks noGrp="1"/>
          </p:cNvSpPr>
          <p:nvPr>
            <p:ph type="title" idx="4294967295"/>
          </p:nvPr>
        </p:nvSpPr>
        <p:spPr>
          <a:xfrm>
            <a:off x="2243138" y="863600"/>
            <a:ext cx="6518275" cy="417513"/>
          </a:xfrm>
          <a:prstGeom prst="rect">
            <a:avLst/>
          </a:prstGeom>
          <a:noFill/>
          <a:ln>
            <a:noFill/>
            <a:prstDash/>
          </a:ln>
          <a:effectLst/>
        </p:spPr>
        <p:txBody>
          <a:bodyPr rot="0" spcFirstLastPara="0" vertOverflow="overflow" horzOverflow="overflow" vert="horz" wrap="square" lIns="144000" tIns="45720" rIns="0" bIns="45720" numCol="1" spcCol="0" rtlCol="0" fromWordArt="0" anchor="ctr" anchorCtr="0" forceAA="0" compatLnSpc="1">
            <a:prstTxWarp prst="textNoShape">
              <a:avLst/>
            </a:prstTxWarp>
            <a:noAutofit/>
          </a:bodyPr>
          <a:lstStyle/>
          <a:p>
            <a:pPr marL="0" marR="0" lvl="0" indent="0" algn="r" defTabSz="685800" rtl="1"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he-IL" sz="3200" b="1" i="0" u="none" strike="noStrike" kern="1200" cap="none" spc="0" normalizeH="0" baseline="0" noProof="0" dirty="0">
                <a:ln>
                  <a:noFill/>
                </a:ln>
                <a:solidFill>
                  <a:schemeClr val="accent1">
                    <a:lumMod val="20000"/>
                    <a:lumOff val="80000"/>
                  </a:schemeClr>
                </a:solidFill>
                <a:effectLst/>
                <a:uLnTx/>
                <a:uFillTx/>
                <a:latin typeface="+mn-lt"/>
                <a:ea typeface="+mn-ea"/>
                <a:cs typeface="+mn-cs"/>
              </a:rPr>
              <a:t>מיהו בעל התואר- 'המנקה של החוף'? </a:t>
            </a:r>
            <a:endParaRPr kumimoji="0" lang="en-US" sz="3200" b="1" i="0" u="none" strike="noStrike" kern="1200" cap="none" spc="0" normalizeH="0" baseline="0" noProof="0" dirty="0">
              <a:ln>
                <a:noFill/>
              </a:ln>
              <a:solidFill>
                <a:schemeClr val="accent1">
                  <a:lumMod val="20000"/>
                  <a:lumOff val="80000"/>
                </a:schemeClr>
              </a:solidFill>
              <a:effectLst/>
              <a:uLnTx/>
              <a:uFillTx/>
              <a:latin typeface="+mn-lt"/>
              <a:ea typeface="+mn-ea"/>
              <a:cs typeface="+mn-cs"/>
            </a:endParaRPr>
          </a:p>
        </p:txBody>
      </p:sp>
      <p:pic>
        <p:nvPicPr>
          <p:cNvPr id="13" name="תמונה 12" descr="סרטן החולות-חולון.&#10;"/>
          <p:cNvPicPr>
            <a:picLocks noChangeAspect="1"/>
          </p:cNvPicPr>
          <p:nvPr/>
        </p:nvPicPr>
        <p:blipFill rotWithShape="1">
          <a:blip r:embed="rId4"/>
          <a:srcRect t="8761"/>
          <a:stretch/>
        </p:blipFill>
        <p:spPr>
          <a:xfrm>
            <a:off x="5439" y="1775011"/>
            <a:ext cx="9138561" cy="5092739"/>
          </a:xfrm>
          <a:prstGeom prst="rect">
            <a:avLst/>
          </a:prstGeom>
        </p:spPr>
      </p:pic>
      <p:grpSp>
        <p:nvGrpSpPr>
          <p:cNvPr id="14" name="קבוצה 13" descr="נגן סרטון"/>
          <p:cNvGrpSpPr>
            <a:grpSpLocks noChangeAspect="1"/>
          </p:cNvGrpSpPr>
          <p:nvPr/>
        </p:nvGrpSpPr>
        <p:grpSpPr>
          <a:xfrm>
            <a:off x="421133" y="5683896"/>
            <a:ext cx="1013678" cy="971877"/>
            <a:chOff x="3885147" y="2893254"/>
            <a:chExt cx="1267097" cy="1214846"/>
          </a:xfrm>
        </p:grpSpPr>
        <p:sp>
          <p:nvSpPr>
            <p:cNvPr id="15" name="אליפסה 14"/>
            <p:cNvSpPr/>
            <p:nvPr/>
          </p:nvSpPr>
          <p:spPr>
            <a:xfrm>
              <a:off x="3885147" y="2893254"/>
              <a:ext cx="1267097" cy="1214846"/>
            </a:xfrm>
            <a:prstGeom prst="ellipse">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6" name="משולש שווה-שוקיים 15">
              <a:hlinkClick r:id="rId5"/>
            </p:cNvPr>
            <p:cNvSpPr/>
            <p:nvPr/>
          </p:nvSpPr>
          <p:spPr>
            <a:xfrm rot="12600000">
              <a:off x="4172694" y="3312827"/>
              <a:ext cx="587498" cy="50646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grpSp>
      <p:sp>
        <p:nvSpPr>
          <p:cNvPr id="18" name="Text Placeholder 4">
            <a:extLst>
              <a:ext uri="{FF2B5EF4-FFF2-40B4-BE49-F238E27FC236}">
                <a16:creationId xmlns:a16="http://schemas.microsoft.com/office/drawing/2014/main" id="{29967A01-8380-9E47-8436-10D288C64145}"/>
              </a:ext>
            </a:extLst>
          </p:cNvPr>
          <p:cNvSpPr txBox="1">
            <a:spLocks/>
          </p:cNvSpPr>
          <p:nvPr/>
        </p:nvSpPr>
        <p:spPr>
          <a:xfrm>
            <a:off x="5999967" y="6437051"/>
            <a:ext cx="2868564" cy="309562"/>
          </a:xfrm>
          <a:prstGeom prst="rect">
            <a:avLst/>
          </a:prstGeom>
        </p:spPr>
        <p:txBody>
          <a:bodyPr vert="horz" lIns="91440" tIns="45720" rIns="91440" bIns="45720" rtlCol="0">
            <a:noAutofit/>
          </a:bodyPr>
          <a:lstStyle>
            <a:lvl1pPr marL="0" indent="0" algn="r" defTabSz="685800" rtl="1" eaLnBrk="1" latinLnBrk="0" hangingPunct="1">
              <a:lnSpc>
                <a:spcPct val="90000"/>
              </a:lnSpc>
              <a:spcBef>
                <a:spcPts val="750"/>
              </a:spcBef>
              <a:buFont typeface="Arial" panose="020B0604020202020204" pitchFamily="34" charset="0"/>
              <a:buNone/>
              <a:defRPr sz="1200" kern="1200">
                <a:solidFill>
                  <a:schemeClr val="bg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he-IL">
                <a:solidFill>
                  <a:schemeClr val="bg1">
                    <a:lumMod val="65000"/>
                  </a:schemeClr>
                </a:solidFill>
              </a:rPr>
              <a:t>© מרכז הדרכה כרמל – </a:t>
            </a:r>
            <a:r>
              <a:rPr lang="en-US">
                <a:solidFill>
                  <a:schemeClr val="bg1">
                    <a:lumMod val="65000"/>
                  </a:schemeClr>
                </a:solidFill>
              </a:rPr>
              <a:t>mh.carmel.org.il</a:t>
            </a:r>
            <a:endParaRPr lang="en-US" dirty="0">
              <a:solidFill>
                <a:schemeClr val="bg1">
                  <a:lumMod val="65000"/>
                </a:schemeClr>
              </a:solidFill>
            </a:endParaRPr>
          </a:p>
        </p:txBody>
      </p:sp>
      <p:sp>
        <p:nvSpPr>
          <p:cNvPr id="19" name="TextBox 18"/>
          <p:cNvSpPr txBox="1"/>
          <p:nvPr/>
        </p:nvSpPr>
        <p:spPr>
          <a:xfrm rot="16200000">
            <a:off x="-569643" y="2626471"/>
            <a:ext cx="1678488" cy="307777"/>
          </a:xfrm>
          <a:prstGeom prst="rect">
            <a:avLst/>
          </a:prstGeom>
          <a:noFill/>
        </p:spPr>
        <p:txBody>
          <a:bodyPr wrap="square" rtlCol="1">
            <a:spAutoFit/>
          </a:bodyPr>
          <a:lstStyle/>
          <a:p>
            <a:pPr algn="r" rtl="1"/>
            <a:r>
              <a:rPr lang="he-IL" sz="1400" dirty="0">
                <a:solidFill>
                  <a:schemeClr val="bg1">
                    <a:lumMod val="50000"/>
                  </a:schemeClr>
                </a:solidFill>
              </a:rPr>
              <a:t>צילום:  עדי אשכנזי</a:t>
            </a:r>
          </a:p>
        </p:txBody>
      </p:sp>
    </p:spTree>
    <p:extLst>
      <p:ext uri="{BB962C8B-B14F-4D97-AF65-F5344CB8AC3E}">
        <p14:creationId xmlns:p14="http://schemas.microsoft.com/office/powerpoint/2010/main" val="11243694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7" name="קבוצה 6" descr="צדפים"/>
          <p:cNvGrpSpPr/>
          <p:nvPr/>
        </p:nvGrpSpPr>
        <p:grpSpPr>
          <a:xfrm>
            <a:off x="0" y="1681841"/>
            <a:ext cx="9149439" cy="5185910"/>
            <a:chOff x="0" y="1796144"/>
            <a:chExt cx="9149439" cy="5185910"/>
          </a:xfrm>
        </p:grpSpPr>
        <p:sp>
          <p:nvSpPr>
            <p:cNvPr id="10" name="מלבן 9"/>
            <p:cNvSpPr/>
            <p:nvPr/>
          </p:nvSpPr>
          <p:spPr>
            <a:xfrm>
              <a:off x="0" y="1796144"/>
              <a:ext cx="9144000" cy="8572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1" name="מלבן 10"/>
            <p:cNvSpPr/>
            <p:nvPr/>
          </p:nvSpPr>
          <p:spPr>
            <a:xfrm>
              <a:off x="5439" y="1883227"/>
              <a:ext cx="9144000" cy="50988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grpSp>
      <p:sp>
        <p:nvSpPr>
          <p:cNvPr id="9" name="Text Placeholder 8">
            <a:extLst>
              <a:ext uri="{FF2B5EF4-FFF2-40B4-BE49-F238E27FC236}">
                <a16:creationId xmlns:a16="http://schemas.microsoft.com/office/drawing/2014/main" id="{A078E0DD-1A2E-994A-8344-4A17E4CAB7F6}"/>
              </a:ext>
            </a:extLst>
          </p:cNvPr>
          <p:cNvSpPr>
            <a:spLocks noGrp="1"/>
          </p:cNvSpPr>
          <p:nvPr>
            <p:ph type="body" sz="quarter" idx="23"/>
          </p:nvPr>
        </p:nvSpPr>
        <p:spPr/>
        <p:txBody>
          <a:bodyPr/>
          <a:lstStyle/>
          <a:p>
            <a:endParaRPr lang="en-US"/>
          </a:p>
        </p:txBody>
      </p:sp>
      <p:sp>
        <p:nvSpPr>
          <p:cNvPr id="3" name="Text Placeholder 2">
            <a:extLst>
              <a:ext uri="{FF2B5EF4-FFF2-40B4-BE49-F238E27FC236}">
                <a16:creationId xmlns:a16="http://schemas.microsoft.com/office/drawing/2014/main" id="{D7A26FB6-27ED-4241-9C83-368EF7D267A4}"/>
              </a:ext>
            </a:extLst>
          </p:cNvPr>
          <p:cNvSpPr>
            <a:spLocks noGrp="1"/>
          </p:cNvSpPr>
          <p:nvPr>
            <p:ph type="body" sz="quarter" idx="21"/>
          </p:nvPr>
        </p:nvSpPr>
        <p:spPr/>
        <p:txBody>
          <a:bodyPr/>
          <a:lstStyle/>
          <a:p>
            <a:endParaRPr lang="en-US"/>
          </a:p>
        </p:txBody>
      </p:sp>
      <p:sp>
        <p:nvSpPr>
          <p:cNvPr id="8" name="Text Placeholder 7">
            <a:extLst>
              <a:ext uri="{FF2B5EF4-FFF2-40B4-BE49-F238E27FC236}">
                <a16:creationId xmlns:a16="http://schemas.microsoft.com/office/drawing/2014/main" id="{6E048B16-0E3A-504C-9E0E-867D8468EBD0}"/>
              </a:ext>
            </a:extLst>
          </p:cNvPr>
          <p:cNvSpPr>
            <a:spLocks noGrp="1"/>
          </p:cNvSpPr>
          <p:nvPr>
            <p:ph type="body" sz="quarter" idx="22"/>
          </p:nvPr>
        </p:nvSpPr>
        <p:spPr/>
        <p:txBody>
          <a:bodyPr/>
          <a:lstStyle/>
          <a:p>
            <a:endParaRPr lang="en-US"/>
          </a:p>
        </p:txBody>
      </p:sp>
      <p:pic>
        <p:nvPicPr>
          <p:cNvPr id="6" name="תמונה 5">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rcRect l="14194" b="31706"/>
          <a:stretch>
            <a:fillRect/>
          </a:stretch>
        </p:blipFill>
        <p:spPr bwMode="auto">
          <a:xfrm>
            <a:off x="0" y="5192033"/>
            <a:ext cx="4324350" cy="168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Placeholder 3">
            <a:extLst>
              <a:ext uri="{FF2B5EF4-FFF2-40B4-BE49-F238E27FC236}">
                <a16:creationId xmlns:a16="http://schemas.microsoft.com/office/drawing/2014/main" id="{085878DC-BE90-FA45-8B10-497AFFC1BF51}"/>
              </a:ext>
            </a:extLst>
          </p:cNvPr>
          <p:cNvSpPr>
            <a:spLocks noGrp="1"/>
          </p:cNvSpPr>
          <p:nvPr>
            <p:ph type="title" idx="4294967295"/>
          </p:nvPr>
        </p:nvSpPr>
        <p:spPr>
          <a:xfrm>
            <a:off x="2243138" y="863600"/>
            <a:ext cx="6518275" cy="417513"/>
          </a:xfrm>
          <a:prstGeom prst="rect">
            <a:avLst/>
          </a:prstGeom>
          <a:noFill/>
          <a:ln>
            <a:noFill/>
            <a:prstDash/>
          </a:ln>
          <a:effectLst/>
        </p:spPr>
        <p:txBody>
          <a:bodyPr rot="0" spcFirstLastPara="0" vertOverflow="overflow" horzOverflow="overflow" vert="horz" wrap="square" lIns="144000" tIns="45720" rIns="0" bIns="45720" numCol="1" spcCol="0" rtlCol="0" fromWordArt="0" anchor="ctr" anchorCtr="0" forceAA="0" compatLnSpc="1">
            <a:prstTxWarp prst="textNoShape">
              <a:avLst/>
            </a:prstTxWarp>
            <a:noAutofit/>
          </a:bodyPr>
          <a:lstStyle/>
          <a:p>
            <a:pPr marL="0" marR="0" lvl="0" indent="0" algn="r" defTabSz="685800" rtl="1"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he-IL" sz="3200" b="1" i="0" u="none" strike="noStrike" kern="1200" cap="none" spc="0" normalizeH="0" baseline="0" noProof="0" dirty="0">
                <a:ln>
                  <a:noFill/>
                </a:ln>
                <a:solidFill>
                  <a:schemeClr val="accent1">
                    <a:lumMod val="20000"/>
                    <a:lumOff val="80000"/>
                  </a:schemeClr>
                </a:solidFill>
                <a:effectLst/>
                <a:uLnTx/>
                <a:uFillTx/>
                <a:latin typeface="+mn-lt"/>
                <a:ea typeface="+mn-ea"/>
                <a:cs typeface="+mn-cs"/>
              </a:rPr>
              <a:t>צדפים: חי / צומח / דומם?</a:t>
            </a:r>
            <a:endParaRPr kumimoji="0" lang="en-US" sz="3200" b="1" i="0" u="none" strike="noStrike" kern="1200" cap="none" spc="0" normalizeH="0" baseline="0" noProof="0" dirty="0">
              <a:ln>
                <a:noFill/>
              </a:ln>
              <a:solidFill>
                <a:schemeClr val="accent1">
                  <a:lumMod val="20000"/>
                  <a:lumOff val="80000"/>
                </a:schemeClr>
              </a:solidFill>
              <a:effectLst/>
              <a:uLnTx/>
              <a:uFillTx/>
              <a:latin typeface="+mn-lt"/>
              <a:ea typeface="+mn-ea"/>
              <a:cs typeface="+mn-cs"/>
            </a:endParaRPr>
          </a:p>
        </p:txBody>
      </p:sp>
      <p:pic>
        <p:nvPicPr>
          <p:cNvPr id="13" name="תמונה 12">
            <a:extLst>
              <a:ext uri="{C183D7F6-B498-43B3-948B-1728B52AA6E4}">
                <adec:decorative xmlns:adec="http://schemas.microsoft.com/office/drawing/2017/decorative" val="1"/>
              </a:ext>
            </a:extLst>
          </p:cNvPr>
          <p:cNvPicPr>
            <a:picLocks noChangeAspect="1"/>
          </p:cNvPicPr>
          <p:nvPr/>
        </p:nvPicPr>
        <p:blipFill rotWithShape="1">
          <a:blip r:embed="rId4"/>
          <a:srcRect t="7960" b="8608"/>
          <a:stretch/>
        </p:blipFill>
        <p:spPr>
          <a:xfrm>
            <a:off x="5438" y="1758683"/>
            <a:ext cx="9138561" cy="5082988"/>
          </a:xfrm>
          <a:prstGeom prst="rect">
            <a:avLst/>
          </a:prstGeom>
        </p:spPr>
      </p:pic>
      <p:grpSp>
        <p:nvGrpSpPr>
          <p:cNvPr id="14" name="קבוצה 13" descr="נגן סרטון"/>
          <p:cNvGrpSpPr>
            <a:grpSpLocks noChangeAspect="1"/>
          </p:cNvGrpSpPr>
          <p:nvPr/>
        </p:nvGrpSpPr>
        <p:grpSpPr>
          <a:xfrm>
            <a:off x="488406" y="4527381"/>
            <a:ext cx="1013678" cy="971877"/>
            <a:chOff x="3885147" y="2893254"/>
            <a:chExt cx="1267097" cy="1214846"/>
          </a:xfrm>
        </p:grpSpPr>
        <p:sp>
          <p:nvSpPr>
            <p:cNvPr id="15" name="אליפסה 14"/>
            <p:cNvSpPr/>
            <p:nvPr/>
          </p:nvSpPr>
          <p:spPr>
            <a:xfrm>
              <a:off x="3885147" y="2893254"/>
              <a:ext cx="1267097" cy="1214846"/>
            </a:xfrm>
            <a:prstGeom prst="ellipse">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6" name="משולש שווה-שוקיים 15">
              <a:hlinkClick r:id="rId5"/>
            </p:cNvPr>
            <p:cNvSpPr/>
            <p:nvPr/>
          </p:nvSpPr>
          <p:spPr>
            <a:xfrm rot="12600000">
              <a:off x="4172694" y="3312827"/>
              <a:ext cx="587498" cy="50646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grpSp>
      <p:grpSp>
        <p:nvGrpSpPr>
          <p:cNvPr id="17" name="קבוצה 16" descr="נגן סרטון"/>
          <p:cNvGrpSpPr>
            <a:grpSpLocks noChangeAspect="1"/>
          </p:cNvGrpSpPr>
          <p:nvPr/>
        </p:nvGrpSpPr>
        <p:grpSpPr>
          <a:xfrm>
            <a:off x="479262" y="5687280"/>
            <a:ext cx="1013678" cy="971877"/>
            <a:chOff x="3885147" y="2893254"/>
            <a:chExt cx="1267097" cy="1214846"/>
          </a:xfrm>
        </p:grpSpPr>
        <p:sp>
          <p:nvSpPr>
            <p:cNvPr id="18" name="אליפסה 17"/>
            <p:cNvSpPr/>
            <p:nvPr/>
          </p:nvSpPr>
          <p:spPr>
            <a:xfrm>
              <a:off x="3885147" y="2893254"/>
              <a:ext cx="1267097" cy="1214846"/>
            </a:xfrm>
            <a:prstGeom prst="ellipse">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9" name="משולש שווה-שוקיים 18">
              <a:hlinkClick r:id="rId6"/>
            </p:cNvPr>
            <p:cNvSpPr/>
            <p:nvPr/>
          </p:nvSpPr>
          <p:spPr>
            <a:xfrm rot="12600000">
              <a:off x="4172694" y="3312827"/>
              <a:ext cx="587498" cy="50646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grpSp>
      <p:sp>
        <p:nvSpPr>
          <p:cNvPr id="21" name="Text Placeholder 4">
            <a:extLst>
              <a:ext uri="{FF2B5EF4-FFF2-40B4-BE49-F238E27FC236}">
                <a16:creationId xmlns:a16="http://schemas.microsoft.com/office/drawing/2014/main" id="{29967A01-8380-9E47-8436-10D288C64145}"/>
              </a:ext>
            </a:extLst>
          </p:cNvPr>
          <p:cNvSpPr txBox="1">
            <a:spLocks/>
          </p:cNvSpPr>
          <p:nvPr/>
        </p:nvSpPr>
        <p:spPr>
          <a:xfrm>
            <a:off x="5999967" y="6437051"/>
            <a:ext cx="2868564" cy="309562"/>
          </a:xfrm>
          <a:prstGeom prst="rect">
            <a:avLst/>
          </a:prstGeom>
        </p:spPr>
        <p:txBody>
          <a:bodyPr vert="horz" lIns="91440" tIns="45720" rIns="91440" bIns="45720" rtlCol="0">
            <a:noAutofit/>
          </a:bodyPr>
          <a:lstStyle>
            <a:lvl1pPr marL="0" indent="0" algn="r" defTabSz="685800" rtl="1" eaLnBrk="1" latinLnBrk="0" hangingPunct="1">
              <a:lnSpc>
                <a:spcPct val="90000"/>
              </a:lnSpc>
              <a:spcBef>
                <a:spcPts val="750"/>
              </a:spcBef>
              <a:buFont typeface="Arial" panose="020B0604020202020204" pitchFamily="34" charset="0"/>
              <a:buNone/>
              <a:defRPr sz="1200" kern="1200">
                <a:solidFill>
                  <a:schemeClr val="bg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he-IL">
                <a:solidFill>
                  <a:schemeClr val="bg1">
                    <a:lumMod val="65000"/>
                  </a:schemeClr>
                </a:solidFill>
              </a:rPr>
              <a:t>© מרכז הדרכה כרמל – </a:t>
            </a:r>
            <a:r>
              <a:rPr lang="en-US">
                <a:solidFill>
                  <a:schemeClr val="bg1">
                    <a:lumMod val="65000"/>
                  </a:schemeClr>
                </a:solidFill>
              </a:rPr>
              <a:t>mh.carmel.org.il</a:t>
            </a:r>
            <a:endParaRPr lang="en-US" dirty="0">
              <a:solidFill>
                <a:schemeClr val="bg1">
                  <a:lumMod val="65000"/>
                </a:schemeClr>
              </a:solidFill>
            </a:endParaRPr>
          </a:p>
        </p:txBody>
      </p:sp>
      <p:sp>
        <p:nvSpPr>
          <p:cNvPr id="22" name="TextBox 21"/>
          <p:cNvSpPr txBox="1"/>
          <p:nvPr/>
        </p:nvSpPr>
        <p:spPr>
          <a:xfrm rot="16200000">
            <a:off x="-569643" y="2626471"/>
            <a:ext cx="1678488" cy="307777"/>
          </a:xfrm>
          <a:prstGeom prst="rect">
            <a:avLst/>
          </a:prstGeom>
          <a:noFill/>
        </p:spPr>
        <p:txBody>
          <a:bodyPr wrap="square" rtlCol="1">
            <a:spAutoFit/>
          </a:bodyPr>
          <a:lstStyle/>
          <a:p>
            <a:pPr algn="r" rtl="1"/>
            <a:r>
              <a:rPr lang="he-IL" sz="1400" dirty="0">
                <a:solidFill>
                  <a:schemeClr val="bg1">
                    <a:lumMod val="95000"/>
                  </a:schemeClr>
                </a:solidFill>
              </a:rPr>
              <a:t>צילום: רן פרץ</a:t>
            </a:r>
          </a:p>
        </p:txBody>
      </p:sp>
      <p:sp>
        <p:nvSpPr>
          <p:cNvPr id="20" name="Text Placeholder 6">
            <a:extLst>
              <a:ext uri="{FF2B5EF4-FFF2-40B4-BE49-F238E27FC236}">
                <a16:creationId xmlns:a16="http://schemas.microsoft.com/office/drawing/2014/main" id="{BBC1839E-388B-F341-A2D9-46D676A474D3}"/>
              </a:ext>
            </a:extLst>
          </p:cNvPr>
          <p:cNvSpPr txBox="1">
            <a:spLocks/>
          </p:cNvSpPr>
          <p:nvPr/>
        </p:nvSpPr>
        <p:spPr>
          <a:xfrm>
            <a:off x="2403128" y="1247649"/>
            <a:ext cx="3376249" cy="1623785"/>
          </a:xfrm>
          <a:prstGeom prst="rect">
            <a:avLst/>
          </a:prstGeom>
        </p:spPr>
        <p:txBody>
          <a:bodyPr vert="horz" lIns="91440" tIns="45720" rIns="91440" bIns="45720" rtlCol="0">
            <a:noAutofit/>
          </a:bodyPr>
          <a:lstStyle>
            <a:lvl1pPr marL="171450" indent="-171450" algn="r" defTabSz="685800" rtl="1" eaLnBrk="1" latinLnBrk="0" hangingPunct="1">
              <a:lnSpc>
                <a:spcPct val="150000"/>
              </a:lnSpc>
              <a:spcBef>
                <a:spcPts val="750"/>
              </a:spcBef>
              <a:buClr>
                <a:schemeClr val="bg1"/>
              </a:buClr>
              <a:buFont typeface="Arial" panose="020B0604020202020204" pitchFamily="34" charset="0"/>
              <a:buChar char="•"/>
              <a:defRPr sz="2100" kern="1200">
                <a:solidFill>
                  <a:schemeClr val="bg1"/>
                </a:solidFill>
                <a:latin typeface="+mn-lt"/>
                <a:ea typeface="+mn-ea"/>
                <a:cs typeface="+mn-cs"/>
              </a:defRPr>
            </a:lvl1pPr>
            <a:lvl2pPr marL="514350" indent="-171450" algn="r" defTabSz="685800" rtl="1"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he-IL" sz="25000" b="1" dirty="0">
                <a:solidFill>
                  <a:srgbClr val="D1F3FB"/>
                </a:solidFill>
              </a:rPr>
              <a:t>?</a:t>
            </a:r>
            <a:endParaRPr lang="en-US" sz="25000" b="1" dirty="0">
              <a:solidFill>
                <a:srgbClr val="D1F3FB"/>
              </a:solidFill>
            </a:endParaRPr>
          </a:p>
        </p:txBody>
      </p:sp>
      <p:sp>
        <p:nvSpPr>
          <p:cNvPr id="23" name="Text Placeholder 6">
            <a:extLst>
              <a:ext uri="{FF2B5EF4-FFF2-40B4-BE49-F238E27FC236}">
                <a16:creationId xmlns:a16="http://schemas.microsoft.com/office/drawing/2014/main" id="{BBC1839E-388B-F341-A2D9-46D676A474D3}"/>
              </a:ext>
            </a:extLst>
          </p:cNvPr>
          <p:cNvSpPr txBox="1">
            <a:spLocks/>
          </p:cNvSpPr>
          <p:nvPr/>
        </p:nvSpPr>
        <p:spPr>
          <a:xfrm>
            <a:off x="2405726" y="1251294"/>
            <a:ext cx="3376249" cy="1623785"/>
          </a:xfrm>
          <a:prstGeom prst="rect">
            <a:avLst/>
          </a:prstGeom>
        </p:spPr>
        <p:txBody>
          <a:bodyPr vert="horz" lIns="91440" tIns="45720" rIns="91440" bIns="45720" rtlCol="0">
            <a:noAutofit/>
          </a:bodyPr>
          <a:lstStyle>
            <a:lvl1pPr marL="171450" indent="-171450" algn="r" defTabSz="685800" rtl="1" eaLnBrk="1" latinLnBrk="0" hangingPunct="1">
              <a:lnSpc>
                <a:spcPct val="150000"/>
              </a:lnSpc>
              <a:spcBef>
                <a:spcPts val="750"/>
              </a:spcBef>
              <a:buClr>
                <a:schemeClr val="bg1"/>
              </a:buClr>
              <a:buFont typeface="Arial" panose="020B0604020202020204" pitchFamily="34" charset="0"/>
              <a:buChar char="•"/>
              <a:defRPr sz="2100" kern="1200">
                <a:solidFill>
                  <a:schemeClr val="bg1"/>
                </a:solidFill>
                <a:latin typeface="+mn-lt"/>
                <a:ea typeface="+mn-ea"/>
                <a:cs typeface="+mn-cs"/>
              </a:defRPr>
            </a:lvl1pPr>
            <a:lvl2pPr marL="514350" indent="-171450" algn="r" defTabSz="685800" rtl="1"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he-IL" sz="25000" b="1" dirty="0">
                <a:solidFill>
                  <a:srgbClr val="A9E8F9"/>
                </a:solidFill>
              </a:rPr>
              <a:t>?</a:t>
            </a:r>
            <a:endParaRPr lang="en-US" sz="25000" b="1" dirty="0">
              <a:solidFill>
                <a:srgbClr val="A9E8F9"/>
              </a:solidFill>
            </a:endParaRPr>
          </a:p>
        </p:txBody>
      </p:sp>
      <p:sp>
        <p:nvSpPr>
          <p:cNvPr id="24" name="Text Placeholder 6">
            <a:extLst>
              <a:ext uri="{FF2B5EF4-FFF2-40B4-BE49-F238E27FC236}">
                <a16:creationId xmlns:a16="http://schemas.microsoft.com/office/drawing/2014/main" id="{BBC1839E-388B-F341-A2D9-46D676A474D3}"/>
              </a:ext>
            </a:extLst>
          </p:cNvPr>
          <p:cNvSpPr txBox="1">
            <a:spLocks/>
          </p:cNvSpPr>
          <p:nvPr/>
        </p:nvSpPr>
        <p:spPr>
          <a:xfrm>
            <a:off x="2408274" y="1256734"/>
            <a:ext cx="3376249" cy="1623785"/>
          </a:xfrm>
          <a:prstGeom prst="rect">
            <a:avLst/>
          </a:prstGeom>
        </p:spPr>
        <p:txBody>
          <a:bodyPr vert="horz" lIns="91440" tIns="45720" rIns="91440" bIns="45720" rtlCol="0">
            <a:noAutofit/>
          </a:bodyPr>
          <a:lstStyle>
            <a:lvl1pPr marL="171450" indent="-171450" algn="r" defTabSz="685800" rtl="1" eaLnBrk="1" latinLnBrk="0" hangingPunct="1">
              <a:lnSpc>
                <a:spcPct val="150000"/>
              </a:lnSpc>
              <a:spcBef>
                <a:spcPts val="750"/>
              </a:spcBef>
              <a:buClr>
                <a:schemeClr val="bg1"/>
              </a:buClr>
              <a:buFont typeface="Arial" panose="020B0604020202020204" pitchFamily="34" charset="0"/>
              <a:buChar char="•"/>
              <a:defRPr sz="2100" kern="1200">
                <a:solidFill>
                  <a:schemeClr val="bg1"/>
                </a:solidFill>
                <a:latin typeface="+mn-lt"/>
                <a:ea typeface="+mn-ea"/>
                <a:cs typeface="+mn-cs"/>
              </a:defRPr>
            </a:lvl1pPr>
            <a:lvl2pPr marL="514350" indent="-171450" algn="r" defTabSz="685800" rtl="1"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he-IL" sz="25000" b="1">
                <a:solidFill>
                  <a:srgbClr val="2FC6F1"/>
                </a:solidFill>
              </a:rPr>
              <a:t>?</a:t>
            </a:r>
            <a:endParaRPr lang="en-US" sz="25000" b="1" dirty="0">
              <a:solidFill>
                <a:srgbClr val="2FC6F1"/>
              </a:solidFill>
            </a:endParaRPr>
          </a:p>
        </p:txBody>
      </p:sp>
    </p:spTree>
    <p:extLst>
      <p:ext uri="{BB962C8B-B14F-4D97-AF65-F5344CB8AC3E}">
        <p14:creationId xmlns:p14="http://schemas.microsoft.com/office/powerpoint/2010/main" val="1896255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animEffect transition="in" filter="fade">
                                      <p:cBhvr>
                                        <p:cTn id="7" dur="500"/>
                                        <p:tgtEl>
                                          <p:spTgt spid="24">
                                            <p:txEl>
                                              <p:pRg st="0" end="0"/>
                                            </p:txEl>
                                          </p:spTgt>
                                        </p:tgtEl>
                                      </p:cBhvr>
                                    </p:animEffect>
                                  </p:childTnLst>
                                </p:cTn>
                              </p:par>
                            </p:childTnLst>
                          </p:cTn>
                        </p:par>
                        <p:par>
                          <p:cTn id="8" fill="hold">
                            <p:stCondLst>
                              <p:cond delay="500"/>
                            </p:stCondLst>
                            <p:childTnLst>
                              <p:par>
                                <p:cTn id="9" presetID="56" presetClass="path" presetSubtype="0" accel="50000" decel="50000" fill="hold" grpId="0" nodeType="afterEffect">
                                  <p:stCondLst>
                                    <p:cond delay="0"/>
                                  </p:stCondLst>
                                  <p:childTnLst>
                                    <p:animMotion origin="layout" path="M -2.77778E-6 -2.22222E-6 L 0.02275 -0.01991 " pathEditMode="relative" rAng="0" ptsTypes="AA">
                                      <p:cBhvr>
                                        <p:cTn id="10" dur="1000" fill="hold"/>
                                        <p:tgtEl>
                                          <p:spTgt spid="23"/>
                                        </p:tgtEl>
                                        <p:attrNameLst>
                                          <p:attrName>ppt_x</p:attrName>
                                          <p:attrName>ppt_y</p:attrName>
                                        </p:attrNameLst>
                                      </p:cBhvr>
                                      <p:rCtr x="1128" y="-995"/>
                                    </p:animMotion>
                                  </p:childTnLst>
                                </p:cTn>
                              </p:par>
                              <p:par>
                                <p:cTn id="11" presetID="56" presetClass="path" presetSubtype="0" accel="50000" decel="50000" fill="hold" grpId="0" nodeType="withEffect">
                                  <p:stCondLst>
                                    <p:cond delay="0"/>
                                  </p:stCondLst>
                                  <p:childTnLst>
                                    <p:animMotion origin="layout" path="M 8.33333E-7 7.40741E-7 L 0.0474 -0.03287 " pathEditMode="relative" rAng="0" ptsTypes="AA">
                                      <p:cBhvr>
                                        <p:cTn id="12" dur="1000" fill="hold"/>
                                        <p:tgtEl>
                                          <p:spTgt spid="20"/>
                                        </p:tgtEl>
                                        <p:attrNameLst>
                                          <p:attrName>ppt_x</p:attrName>
                                          <p:attrName>ppt_y</p:attrName>
                                        </p:attrNameLst>
                                      </p:cBhvr>
                                      <p:rCtr x="2361" y="-16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3" grpId="0"/>
      <p:bldP spid="24" grpId="0" build="p"/>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7" name="קבוצה 6">
            <a:extLst>
              <a:ext uri="{C183D7F6-B498-43B3-948B-1728B52AA6E4}">
                <adec:decorative xmlns:adec="http://schemas.microsoft.com/office/drawing/2017/decorative" val="1"/>
              </a:ext>
            </a:extLst>
          </p:cNvPr>
          <p:cNvGrpSpPr/>
          <p:nvPr/>
        </p:nvGrpSpPr>
        <p:grpSpPr>
          <a:xfrm>
            <a:off x="0" y="1681841"/>
            <a:ext cx="9149439" cy="5185910"/>
            <a:chOff x="0" y="1796144"/>
            <a:chExt cx="9149439" cy="5185910"/>
          </a:xfrm>
        </p:grpSpPr>
        <p:sp>
          <p:nvSpPr>
            <p:cNvPr id="10" name="מלבן 9"/>
            <p:cNvSpPr/>
            <p:nvPr/>
          </p:nvSpPr>
          <p:spPr>
            <a:xfrm>
              <a:off x="0" y="1796144"/>
              <a:ext cx="9144000" cy="8572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1" name="מלבן 10"/>
            <p:cNvSpPr/>
            <p:nvPr/>
          </p:nvSpPr>
          <p:spPr>
            <a:xfrm>
              <a:off x="5439" y="1883227"/>
              <a:ext cx="9144000" cy="50988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grpSp>
      <p:sp>
        <p:nvSpPr>
          <p:cNvPr id="9" name="Text Placeholder 8">
            <a:extLst>
              <a:ext uri="{FF2B5EF4-FFF2-40B4-BE49-F238E27FC236}">
                <a16:creationId xmlns:a16="http://schemas.microsoft.com/office/drawing/2014/main" id="{A078E0DD-1A2E-994A-8344-4A17E4CAB7F6}"/>
              </a:ext>
            </a:extLst>
          </p:cNvPr>
          <p:cNvSpPr>
            <a:spLocks noGrp="1"/>
          </p:cNvSpPr>
          <p:nvPr>
            <p:ph type="body" sz="quarter" idx="23"/>
          </p:nvPr>
        </p:nvSpPr>
        <p:spPr/>
        <p:txBody>
          <a:bodyPr/>
          <a:lstStyle/>
          <a:p>
            <a:endParaRPr lang="en-US"/>
          </a:p>
        </p:txBody>
      </p:sp>
      <p:sp>
        <p:nvSpPr>
          <p:cNvPr id="3" name="Text Placeholder 2">
            <a:extLst>
              <a:ext uri="{FF2B5EF4-FFF2-40B4-BE49-F238E27FC236}">
                <a16:creationId xmlns:a16="http://schemas.microsoft.com/office/drawing/2014/main" id="{D7A26FB6-27ED-4241-9C83-368EF7D267A4}"/>
              </a:ext>
            </a:extLst>
          </p:cNvPr>
          <p:cNvSpPr>
            <a:spLocks noGrp="1"/>
          </p:cNvSpPr>
          <p:nvPr>
            <p:ph type="body" sz="quarter" idx="21"/>
          </p:nvPr>
        </p:nvSpPr>
        <p:spPr/>
        <p:txBody>
          <a:bodyPr/>
          <a:lstStyle/>
          <a:p>
            <a:endParaRPr lang="en-US"/>
          </a:p>
        </p:txBody>
      </p:sp>
      <p:sp>
        <p:nvSpPr>
          <p:cNvPr id="8" name="Text Placeholder 7">
            <a:extLst>
              <a:ext uri="{FF2B5EF4-FFF2-40B4-BE49-F238E27FC236}">
                <a16:creationId xmlns:a16="http://schemas.microsoft.com/office/drawing/2014/main" id="{6E048B16-0E3A-504C-9E0E-867D8468EBD0}"/>
              </a:ext>
            </a:extLst>
          </p:cNvPr>
          <p:cNvSpPr>
            <a:spLocks noGrp="1"/>
          </p:cNvSpPr>
          <p:nvPr>
            <p:ph type="body" sz="quarter" idx="22"/>
          </p:nvPr>
        </p:nvSpPr>
        <p:spPr/>
        <p:txBody>
          <a:bodyPr/>
          <a:lstStyle/>
          <a:p>
            <a:endParaRPr lang="en-US"/>
          </a:p>
        </p:txBody>
      </p:sp>
      <p:pic>
        <p:nvPicPr>
          <p:cNvPr id="6" name="תמונה 5">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rcRect l="14194" b="31706"/>
          <a:stretch>
            <a:fillRect/>
          </a:stretch>
        </p:blipFill>
        <p:spPr bwMode="auto">
          <a:xfrm>
            <a:off x="0" y="5192033"/>
            <a:ext cx="4324350" cy="168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Placeholder 3">
            <a:extLst>
              <a:ext uri="{FF2B5EF4-FFF2-40B4-BE49-F238E27FC236}">
                <a16:creationId xmlns:a16="http://schemas.microsoft.com/office/drawing/2014/main" id="{085878DC-BE90-FA45-8B10-497AFFC1BF51}"/>
              </a:ext>
            </a:extLst>
          </p:cNvPr>
          <p:cNvSpPr>
            <a:spLocks noGrp="1"/>
          </p:cNvSpPr>
          <p:nvPr>
            <p:ph type="title" idx="4294967295"/>
          </p:nvPr>
        </p:nvSpPr>
        <p:spPr>
          <a:xfrm>
            <a:off x="2243138" y="863600"/>
            <a:ext cx="6518275" cy="417513"/>
          </a:xfrm>
          <a:prstGeom prst="rect">
            <a:avLst/>
          </a:prstGeom>
          <a:noFill/>
          <a:ln>
            <a:noFill/>
            <a:prstDash/>
          </a:ln>
          <a:effectLst/>
        </p:spPr>
        <p:txBody>
          <a:bodyPr rot="0" spcFirstLastPara="0" vertOverflow="overflow" horzOverflow="overflow" vert="horz" wrap="square" lIns="144000" tIns="45720" rIns="0" bIns="45720" numCol="1" spcCol="0" rtlCol="0" fromWordArt="0" anchor="ctr" anchorCtr="0" forceAA="0" compatLnSpc="1">
            <a:prstTxWarp prst="textNoShape">
              <a:avLst/>
            </a:prstTxWarp>
            <a:noAutofit/>
          </a:bodyPr>
          <a:lstStyle/>
          <a:p>
            <a:pPr marL="0" marR="0" lvl="0" indent="0" algn="r" defTabSz="685800" rtl="1"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he-IL" sz="3200" b="1" i="0" u="none" strike="noStrike" kern="1200" cap="none" spc="0" normalizeH="0" baseline="0" noProof="0" dirty="0">
                <a:ln>
                  <a:noFill/>
                </a:ln>
                <a:solidFill>
                  <a:schemeClr val="accent1">
                    <a:lumMod val="20000"/>
                    <a:lumOff val="80000"/>
                  </a:schemeClr>
                </a:solidFill>
                <a:effectLst/>
                <a:uLnTx/>
                <a:uFillTx/>
                <a:latin typeface="+mn-lt"/>
                <a:ea typeface="+mn-ea"/>
                <a:cs typeface="+mn-cs"/>
              </a:rPr>
              <a:t>של מי ה'עצם' הזו על החוף?</a:t>
            </a:r>
            <a:endParaRPr kumimoji="0" lang="en-US" sz="3200" b="1" i="0" u="none" strike="noStrike" kern="1200" cap="none" spc="0" normalizeH="0" baseline="0" noProof="0" dirty="0">
              <a:ln>
                <a:noFill/>
              </a:ln>
              <a:solidFill>
                <a:schemeClr val="accent1">
                  <a:lumMod val="20000"/>
                  <a:lumOff val="80000"/>
                </a:schemeClr>
              </a:solidFill>
              <a:effectLst/>
              <a:uLnTx/>
              <a:uFillTx/>
              <a:latin typeface="+mn-lt"/>
              <a:ea typeface="+mn-ea"/>
              <a:cs typeface="+mn-cs"/>
            </a:endParaRPr>
          </a:p>
        </p:txBody>
      </p:sp>
      <p:pic>
        <p:nvPicPr>
          <p:cNvPr id="20" name="מציין מיקום תוכן 9">
            <a:extLst>
              <a:ext uri="{C183D7F6-B498-43B3-948B-1728B52AA6E4}">
                <adec:decorative xmlns:adec="http://schemas.microsoft.com/office/drawing/2017/decorative" val="1"/>
              </a:ext>
            </a:extLst>
          </p:cNvPr>
          <p:cNvPicPr>
            <a:picLocks noChangeAspect="1"/>
          </p:cNvPicPr>
          <p:nvPr/>
        </p:nvPicPr>
        <p:blipFill rotWithShape="1">
          <a:blip r:embed="rId4"/>
          <a:srcRect l="-130" t="6824" r="130" b="-6824"/>
          <a:stretch/>
        </p:blipFill>
        <p:spPr>
          <a:xfrm>
            <a:off x="-600" y="1774514"/>
            <a:ext cx="9150039" cy="6090496"/>
          </a:xfrm>
          <a:prstGeom prst="rect">
            <a:avLst/>
          </a:prstGeom>
        </p:spPr>
      </p:pic>
      <p:sp>
        <p:nvSpPr>
          <p:cNvPr id="13" name="Text Placeholder 6">
            <a:extLst>
              <a:ext uri="{FF2B5EF4-FFF2-40B4-BE49-F238E27FC236}">
                <a16:creationId xmlns:a16="http://schemas.microsoft.com/office/drawing/2014/main" id="{BBC1839E-388B-F341-A2D9-46D676A474D3}"/>
              </a:ext>
            </a:extLst>
          </p:cNvPr>
          <p:cNvSpPr txBox="1">
            <a:spLocks/>
          </p:cNvSpPr>
          <p:nvPr/>
        </p:nvSpPr>
        <p:spPr>
          <a:xfrm>
            <a:off x="2250728" y="1095249"/>
            <a:ext cx="3376249" cy="1623785"/>
          </a:xfrm>
          <a:prstGeom prst="rect">
            <a:avLst/>
          </a:prstGeom>
        </p:spPr>
        <p:txBody>
          <a:bodyPr vert="horz" lIns="91440" tIns="45720" rIns="91440" bIns="45720" rtlCol="0">
            <a:noAutofit/>
          </a:bodyPr>
          <a:lstStyle>
            <a:lvl1pPr marL="171450" indent="-171450" algn="r" defTabSz="685800" rtl="1" eaLnBrk="1" latinLnBrk="0" hangingPunct="1">
              <a:lnSpc>
                <a:spcPct val="150000"/>
              </a:lnSpc>
              <a:spcBef>
                <a:spcPts val="750"/>
              </a:spcBef>
              <a:buClr>
                <a:schemeClr val="bg1"/>
              </a:buClr>
              <a:buFont typeface="Arial" panose="020B0604020202020204" pitchFamily="34" charset="0"/>
              <a:buChar char="•"/>
              <a:defRPr sz="2100" kern="1200">
                <a:solidFill>
                  <a:schemeClr val="bg1"/>
                </a:solidFill>
                <a:latin typeface="+mn-lt"/>
                <a:ea typeface="+mn-ea"/>
                <a:cs typeface="+mn-cs"/>
              </a:defRPr>
            </a:lvl1pPr>
            <a:lvl2pPr marL="514350" indent="-171450" algn="r" defTabSz="685800" rtl="1"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he-IL" sz="25000" b="1" dirty="0">
                <a:solidFill>
                  <a:srgbClr val="D1F3FB"/>
                </a:solidFill>
              </a:rPr>
              <a:t>?</a:t>
            </a:r>
            <a:endParaRPr lang="en-US" sz="25000" b="1" dirty="0">
              <a:solidFill>
                <a:srgbClr val="D1F3FB"/>
              </a:solidFill>
            </a:endParaRPr>
          </a:p>
        </p:txBody>
      </p:sp>
      <p:sp>
        <p:nvSpPr>
          <p:cNvPr id="14" name="Text Placeholder 6">
            <a:extLst>
              <a:ext uri="{FF2B5EF4-FFF2-40B4-BE49-F238E27FC236}">
                <a16:creationId xmlns:a16="http://schemas.microsoft.com/office/drawing/2014/main" id="{BBC1839E-388B-F341-A2D9-46D676A474D3}"/>
              </a:ext>
            </a:extLst>
          </p:cNvPr>
          <p:cNvSpPr txBox="1">
            <a:spLocks/>
          </p:cNvSpPr>
          <p:nvPr/>
        </p:nvSpPr>
        <p:spPr>
          <a:xfrm>
            <a:off x="2253326" y="1098894"/>
            <a:ext cx="3376249" cy="1623785"/>
          </a:xfrm>
          <a:prstGeom prst="rect">
            <a:avLst/>
          </a:prstGeom>
        </p:spPr>
        <p:txBody>
          <a:bodyPr vert="horz" lIns="91440" tIns="45720" rIns="91440" bIns="45720" rtlCol="0">
            <a:noAutofit/>
          </a:bodyPr>
          <a:lstStyle>
            <a:lvl1pPr marL="171450" indent="-171450" algn="r" defTabSz="685800" rtl="1" eaLnBrk="1" latinLnBrk="0" hangingPunct="1">
              <a:lnSpc>
                <a:spcPct val="150000"/>
              </a:lnSpc>
              <a:spcBef>
                <a:spcPts val="750"/>
              </a:spcBef>
              <a:buClr>
                <a:schemeClr val="bg1"/>
              </a:buClr>
              <a:buFont typeface="Arial" panose="020B0604020202020204" pitchFamily="34" charset="0"/>
              <a:buChar char="•"/>
              <a:defRPr sz="2100" kern="1200">
                <a:solidFill>
                  <a:schemeClr val="bg1"/>
                </a:solidFill>
                <a:latin typeface="+mn-lt"/>
                <a:ea typeface="+mn-ea"/>
                <a:cs typeface="+mn-cs"/>
              </a:defRPr>
            </a:lvl1pPr>
            <a:lvl2pPr marL="514350" indent="-171450" algn="r" defTabSz="685800" rtl="1"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he-IL" sz="25000" b="1" dirty="0">
                <a:solidFill>
                  <a:srgbClr val="A9E8F9"/>
                </a:solidFill>
              </a:rPr>
              <a:t>?</a:t>
            </a:r>
            <a:endParaRPr lang="en-US" sz="25000" b="1" dirty="0">
              <a:solidFill>
                <a:srgbClr val="A9E8F9"/>
              </a:solidFill>
            </a:endParaRPr>
          </a:p>
        </p:txBody>
      </p:sp>
      <p:sp>
        <p:nvSpPr>
          <p:cNvPr id="15" name="Text Placeholder 6">
            <a:extLst>
              <a:ext uri="{FF2B5EF4-FFF2-40B4-BE49-F238E27FC236}">
                <a16:creationId xmlns:a16="http://schemas.microsoft.com/office/drawing/2014/main" id="{BBC1839E-388B-F341-A2D9-46D676A474D3}"/>
              </a:ext>
            </a:extLst>
          </p:cNvPr>
          <p:cNvSpPr txBox="1">
            <a:spLocks/>
          </p:cNvSpPr>
          <p:nvPr/>
        </p:nvSpPr>
        <p:spPr>
          <a:xfrm>
            <a:off x="2255874" y="1104334"/>
            <a:ext cx="3376249" cy="1623785"/>
          </a:xfrm>
          <a:prstGeom prst="rect">
            <a:avLst/>
          </a:prstGeom>
        </p:spPr>
        <p:txBody>
          <a:bodyPr vert="horz" lIns="91440" tIns="45720" rIns="91440" bIns="45720" rtlCol="0">
            <a:noAutofit/>
          </a:bodyPr>
          <a:lstStyle>
            <a:lvl1pPr marL="171450" indent="-171450" algn="r" defTabSz="685800" rtl="1" eaLnBrk="1" latinLnBrk="0" hangingPunct="1">
              <a:lnSpc>
                <a:spcPct val="150000"/>
              </a:lnSpc>
              <a:spcBef>
                <a:spcPts val="750"/>
              </a:spcBef>
              <a:buClr>
                <a:schemeClr val="bg1"/>
              </a:buClr>
              <a:buFont typeface="Arial" panose="020B0604020202020204" pitchFamily="34" charset="0"/>
              <a:buChar char="•"/>
              <a:defRPr sz="2100" kern="1200">
                <a:solidFill>
                  <a:schemeClr val="bg1"/>
                </a:solidFill>
                <a:latin typeface="+mn-lt"/>
                <a:ea typeface="+mn-ea"/>
                <a:cs typeface="+mn-cs"/>
              </a:defRPr>
            </a:lvl1pPr>
            <a:lvl2pPr marL="514350" indent="-171450" algn="r" defTabSz="685800" rtl="1"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he-IL" sz="25000" b="1">
                <a:solidFill>
                  <a:srgbClr val="2FC6F1"/>
                </a:solidFill>
              </a:rPr>
              <a:t>?</a:t>
            </a:r>
            <a:endParaRPr lang="en-US" sz="25000" b="1" dirty="0">
              <a:solidFill>
                <a:srgbClr val="2FC6F1"/>
              </a:solidFill>
            </a:endParaRPr>
          </a:p>
        </p:txBody>
      </p:sp>
      <p:sp>
        <p:nvSpPr>
          <p:cNvPr id="17" name="Text Placeholder 4">
            <a:extLst>
              <a:ext uri="{FF2B5EF4-FFF2-40B4-BE49-F238E27FC236}">
                <a16:creationId xmlns:a16="http://schemas.microsoft.com/office/drawing/2014/main" id="{29967A01-8380-9E47-8436-10D288C64145}"/>
              </a:ext>
            </a:extLst>
          </p:cNvPr>
          <p:cNvSpPr txBox="1">
            <a:spLocks/>
          </p:cNvSpPr>
          <p:nvPr/>
        </p:nvSpPr>
        <p:spPr>
          <a:xfrm>
            <a:off x="5999967" y="6437051"/>
            <a:ext cx="2868564" cy="309562"/>
          </a:xfrm>
          <a:prstGeom prst="rect">
            <a:avLst/>
          </a:prstGeom>
        </p:spPr>
        <p:txBody>
          <a:bodyPr vert="horz" lIns="91440" tIns="45720" rIns="91440" bIns="45720" rtlCol="0">
            <a:noAutofit/>
          </a:bodyPr>
          <a:lstStyle>
            <a:lvl1pPr marL="0" indent="0" algn="r" defTabSz="685800" rtl="1" eaLnBrk="1" latinLnBrk="0" hangingPunct="1">
              <a:lnSpc>
                <a:spcPct val="90000"/>
              </a:lnSpc>
              <a:spcBef>
                <a:spcPts val="750"/>
              </a:spcBef>
              <a:buFont typeface="Arial" panose="020B0604020202020204" pitchFamily="34" charset="0"/>
              <a:buNone/>
              <a:defRPr sz="1200" kern="1200">
                <a:solidFill>
                  <a:schemeClr val="bg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he-IL">
                <a:solidFill>
                  <a:schemeClr val="bg1">
                    <a:lumMod val="65000"/>
                  </a:schemeClr>
                </a:solidFill>
              </a:rPr>
              <a:t>© מרכז הדרכה כרמל – </a:t>
            </a:r>
            <a:r>
              <a:rPr lang="en-US">
                <a:solidFill>
                  <a:schemeClr val="bg1">
                    <a:lumMod val="65000"/>
                  </a:schemeClr>
                </a:solidFill>
              </a:rPr>
              <a:t>mh.carmel.org.il</a:t>
            </a:r>
            <a:endParaRPr lang="en-US" dirty="0">
              <a:solidFill>
                <a:schemeClr val="bg1">
                  <a:lumMod val="65000"/>
                </a:schemeClr>
              </a:solidFill>
            </a:endParaRPr>
          </a:p>
        </p:txBody>
      </p:sp>
      <p:sp>
        <p:nvSpPr>
          <p:cNvPr id="18" name="TextBox 17"/>
          <p:cNvSpPr txBox="1"/>
          <p:nvPr/>
        </p:nvSpPr>
        <p:spPr>
          <a:xfrm rot="16200000">
            <a:off x="-569642" y="2639416"/>
            <a:ext cx="1678488" cy="307777"/>
          </a:xfrm>
          <a:prstGeom prst="rect">
            <a:avLst/>
          </a:prstGeom>
          <a:noFill/>
        </p:spPr>
        <p:txBody>
          <a:bodyPr wrap="square" rtlCol="1">
            <a:spAutoFit/>
          </a:bodyPr>
          <a:lstStyle/>
          <a:p>
            <a:r>
              <a:rPr lang="en-US" sz="1400" dirty="0">
                <a:solidFill>
                  <a:schemeClr val="bg1"/>
                </a:solidFill>
              </a:rPr>
              <a:t>Christine Matthews</a:t>
            </a:r>
            <a:endParaRPr lang="he-IL" sz="1400" dirty="0">
              <a:solidFill>
                <a:schemeClr val="bg1"/>
              </a:solidFill>
            </a:endParaRPr>
          </a:p>
        </p:txBody>
      </p:sp>
    </p:spTree>
    <p:extLst>
      <p:ext uri="{BB962C8B-B14F-4D97-AF65-F5344CB8AC3E}">
        <p14:creationId xmlns:p14="http://schemas.microsoft.com/office/powerpoint/2010/main" val="2995981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fade">
                                      <p:cBhvr>
                                        <p:cTn id="7" dur="500"/>
                                        <p:tgtEl>
                                          <p:spTgt spid="15">
                                            <p:txEl>
                                              <p:pRg st="0" end="0"/>
                                            </p:txEl>
                                          </p:spTgt>
                                        </p:tgtEl>
                                      </p:cBhvr>
                                    </p:animEffect>
                                  </p:childTnLst>
                                </p:cTn>
                              </p:par>
                            </p:childTnLst>
                          </p:cTn>
                        </p:par>
                        <p:par>
                          <p:cTn id="8" fill="hold">
                            <p:stCondLst>
                              <p:cond delay="500"/>
                            </p:stCondLst>
                            <p:childTnLst>
                              <p:par>
                                <p:cTn id="9" presetID="56" presetClass="path" presetSubtype="0" accel="50000" decel="50000" fill="hold" grpId="0" nodeType="afterEffect">
                                  <p:stCondLst>
                                    <p:cond delay="0"/>
                                  </p:stCondLst>
                                  <p:childTnLst>
                                    <p:animMotion origin="layout" path="M -2.77778E-6 -2.22222E-6 L 0.02275 -0.01991 " pathEditMode="relative" rAng="0" ptsTypes="AA">
                                      <p:cBhvr>
                                        <p:cTn id="10" dur="1000" fill="hold"/>
                                        <p:tgtEl>
                                          <p:spTgt spid="14"/>
                                        </p:tgtEl>
                                        <p:attrNameLst>
                                          <p:attrName>ppt_x</p:attrName>
                                          <p:attrName>ppt_y</p:attrName>
                                        </p:attrNameLst>
                                      </p:cBhvr>
                                      <p:rCtr x="1128" y="-995"/>
                                    </p:animMotion>
                                  </p:childTnLst>
                                </p:cTn>
                              </p:par>
                              <p:par>
                                <p:cTn id="11" presetID="56" presetClass="path" presetSubtype="0" accel="50000" decel="50000" fill="hold" grpId="0" nodeType="withEffect">
                                  <p:stCondLst>
                                    <p:cond delay="0"/>
                                  </p:stCondLst>
                                  <p:childTnLst>
                                    <p:animMotion origin="layout" path="M 8.33333E-7 7.40741E-7 L 0.0474 -0.03287 " pathEditMode="relative" rAng="0" ptsTypes="AA">
                                      <p:cBhvr>
                                        <p:cTn id="12" dur="1000" fill="hold"/>
                                        <p:tgtEl>
                                          <p:spTgt spid="13"/>
                                        </p:tgtEl>
                                        <p:attrNameLst>
                                          <p:attrName>ppt_x</p:attrName>
                                          <p:attrName>ppt_y</p:attrName>
                                        </p:attrNameLst>
                                      </p:cBhvr>
                                      <p:rCtr x="2361" y="-16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build="p"/>
    </p:bldLst>
  </p:timing>
</p:sld>
</file>

<file path=ppt/theme/theme1.xml><?xml version="1.0" encoding="utf-8"?>
<a:theme xmlns:a="http://schemas.openxmlformats.org/drawingml/2006/main" name="Office Theme">
  <a:themeElements>
    <a:clrScheme name="ratag">
      <a:dk1>
        <a:srgbClr val="004B3F"/>
      </a:dk1>
      <a:lt1>
        <a:srgbClr val="FFFFFF"/>
      </a:lt1>
      <a:dk2>
        <a:srgbClr val="004B3F"/>
      </a:dk2>
      <a:lt2>
        <a:srgbClr val="EEECE1"/>
      </a:lt2>
      <a:accent1>
        <a:srgbClr val="48BDEF"/>
      </a:accent1>
      <a:accent2>
        <a:srgbClr val="B7D92C"/>
      </a:accent2>
      <a:accent3>
        <a:srgbClr val="B6AAA7"/>
      </a:accent3>
      <a:accent4>
        <a:srgbClr val="EB7154"/>
      </a:accent4>
      <a:accent5>
        <a:srgbClr val="B59CC6"/>
      </a:accent5>
      <a:accent6>
        <a:srgbClr val="FAE54A"/>
      </a:accent6>
      <a:hlink>
        <a:srgbClr val="005445"/>
      </a:hlink>
      <a:folHlink>
        <a:srgbClr val="B59CC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15466</TotalTime>
  <Words>2024</Words>
  <Application>Microsoft Office PowerPoint</Application>
  <PresentationFormat>‫הצגה על המסך (4:3)</PresentationFormat>
  <Paragraphs>161</Paragraphs>
  <Slides>19</Slides>
  <Notes>19</Notes>
  <HiddenSlides>0</HiddenSlides>
  <MMClips>0</MMClips>
  <ScaleCrop>false</ScaleCrop>
  <HeadingPairs>
    <vt:vector size="6" baseType="variant">
      <vt:variant>
        <vt:lpstr>גופנים בשימוש</vt:lpstr>
      </vt:variant>
      <vt:variant>
        <vt:i4>3</vt:i4>
      </vt:variant>
      <vt:variant>
        <vt:lpstr>ערכת נושא</vt:lpstr>
      </vt:variant>
      <vt:variant>
        <vt:i4>1</vt:i4>
      </vt:variant>
      <vt:variant>
        <vt:lpstr>כותרות שקופיות</vt:lpstr>
      </vt:variant>
      <vt:variant>
        <vt:i4>19</vt:i4>
      </vt:variant>
    </vt:vector>
  </HeadingPairs>
  <TitlesOfParts>
    <vt:vector size="23" baseType="lpstr">
      <vt:lpstr>Arial</vt:lpstr>
      <vt:lpstr>Calibri</vt:lpstr>
      <vt:lpstr>Calibri Light</vt:lpstr>
      <vt:lpstr>Office Theme</vt:lpstr>
      <vt:lpstr>טבעי בים</vt:lpstr>
      <vt:lpstr>החוף והים בשבילי</vt:lpstr>
      <vt:lpstr>יוצאים לבילוי בחוף הים ושומרים על הסביבה?</vt:lpstr>
      <vt:lpstr>מי מבעלי החיים בים זקוק גם לחוף?</vt:lpstr>
      <vt:lpstr>מי מבעלי החיים בים זקוק גם לחוף?</vt:lpstr>
      <vt:lpstr>מיהו בעל התואר- 'המנקה של החוף'? </vt:lpstr>
      <vt:lpstr>מיהו בעל התואר- 'המנקה של החוף'? </vt:lpstr>
      <vt:lpstr>צדפים: חי / צומח / דומם?</vt:lpstr>
      <vt:lpstr>של מי ה'עצם' הזו על החוף?</vt:lpstr>
      <vt:lpstr>של מי ה'עצם' הזו על החוף?</vt:lpstr>
      <vt:lpstr>איזו סכנה גדולה נמצאת בים התיכון?!</vt:lpstr>
      <vt:lpstr> הפסולת והפלסטיק - סכנת חיים לכולנו   </vt:lpstr>
      <vt:lpstr>הכרישים -  טורפים טבעיים בים וערך טבע מוגן! </vt:lpstr>
      <vt:lpstr>ואיך אנחנו יכולים לשמור על הטבע בחוף ובים?</vt:lpstr>
      <vt:lpstr>כללי התנהגות בטבע זוכרים: שנ"ה (טובה)</vt:lpstr>
      <vt:lpstr>נהנים בחוף ושומרים עליו ועל הים </vt:lpstr>
      <vt:lpstr>מתנהגים טבעי בחוף</vt:lpstr>
      <vt:lpstr>מתנהגים טבעי בחוף</vt:lpstr>
      <vt:lpstr>נתראה בחוף..</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sigalviente@gmail.com</dc:creator>
  <cp:lastModifiedBy>גילה גרטל</cp:lastModifiedBy>
  <cp:revision>234</cp:revision>
  <dcterms:created xsi:type="dcterms:W3CDTF">2018-06-11T07:03:09Z</dcterms:created>
  <dcterms:modified xsi:type="dcterms:W3CDTF">2023-12-06T06:59:28Z</dcterms:modified>
</cp:coreProperties>
</file>