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4"/>
  </p:notesMasterIdLst>
  <p:handoutMasterIdLst>
    <p:handoutMasterId r:id="rId35"/>
  </p:handoutMasterIdLst>
  <p:sldIdLst>
    <p:sldId id="256" r:id="rId2"/>
    <p:sldId id="352" r:id="rId3"/>
    <p:sldId id="350" r:id="rId4"/>
    <p:sldId id="337" r:id="rId5"/>
    <p:sldId id="338" r:id="rId6"/>
    <p:sldId id="353" r:id="rId7"/>
    <p:sldId id="354" r:id="rId8"/>
    <p:sldId id="297" r:id="rId9"/>
    <p:sldId id="344" r:id="rId10"/>
    <p:sldId id="345" r:id="rId11"/>
    <p:sldId id="355" r:id="rId12"/>
    <p:sldId id="356" r:id="rId13"/>
    <p:sldId id="358" r:id="rId14"/>
    <p:sldId id="359" r:id="rId15"/>
    <p:sldId id="285" r:id="rId16"/>
    <p:sldId id="360" r:id="rId17"/>
    <p:sldId id="361" r:id="rId18"/>
    <p:sldId id="362" r:id="rId19"/>
    <p:sldId id="363" r:id="rId20"/>
    <p:sldId id="364" r:id="rId21"/>
    <p:sldId id="365" r:id="rId22"/>
    <p:sldId id="366" r:id="rId23"/>
    <p:sldId id="307" r:id="rId24"/>
    <p:sldId id="375" r:id="rId25"/>
    <p:sldId id="376" r:id="rId26"/>
    <p:sldId id="378" r:id="rId27"/>
    <p:sldId id="379" r:id="rId28"/>
    <p:sldId id="380" r:id="rId29"/>
    <p:sldId id="382" r:id="rId30"/>
    <p:sldId id="384" r:id="rId31"/>
    <p:sldId id="383" r:id="rId32"/>
    <p:sldId id="385"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5740"/>
    <a:srgbClr val="A89ACA"/>
    <a:srgbClr val="888889"/>
    <a:srgbClr val="34AC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872" autoAdjust="0"/>
    <p:restoredTop sz="86400" autoAdjust="0"/>
  </p:normalViewPr>
  <p:slideViewPr>
    <p:cSldViewPr snapToGrid="0" snapToObjects="1">
      <p:cViewPr varScale="1">
        <p:scale>
          <a:sx n="100" d="100"/>
          <a:sy n="100" d="100"/>
        </p:scale>
        <p:origin x="2478"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0" d="100"/>
        <a:sy n="60" d="100"/>
      </p:scale>
      <p:origin x="0" y="0"/>
    </p:cViewPr>
  </p:sorterViewPr>
  <p:notesViewPr>
    <p:cSldViewPr snapToGrid="0" snapToObjects="1">
      <p:cViewPr varScale="1">
        <p:scale>
          <a:sx n="122" d="100"/>
          <a:sy n="122" d="100"/>
        </p:scale>
        <p:origin x="3864" y="2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47CC640-5A5B-454A-9D56-2CC2522A937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1D970EE-DE91-7E42-8AE5-8382D274EBA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B86226B-8D2B-CE4E-B668-DA71486D4FBD}" type="datetimeFigureOut">
              <a:rPr lang="en-US" smtClean="0"/>
              <a:t>12/8/2019</a:t>
            </a:fld>
            <a:endParaRPr lang="en-US"/>
          </a:p>
        </p:txBody>
      </p:sp>
      <p:sp>
        <p:nvSpPr>
          <p:cNvPr id="4" name="Footer Placeholder 3">
            <a:extLst>
              <a:ext uri="{FF2B5EF4-FFF2-40B4-BE49-F238E27FC236}">
                <a16:creationId xmlns:a16="http://schemas.microsoft.com/office/drawing/2014/main" id="{E7B6A247-D02B-BA4C-969E-82EDFA99FA4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15B75E8-CCD8-9142-BE46-38E7AFE3D9C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300FE86-3C3F-BA48-B26A-AEF51C99C8DA}" type="slidenum">
              <a:rPr lang="en-US" smtClean="0"/>
              <a:t>‹#›</a:t>
            </a:fld>
            <a:endParaRPr lang="en-US"/>
          </a:p>
        </p:txBody>
      </p:sp>
    </p:spTree>
    <p:extLst>
      <p:ext uri="{BB962C8B-B14F-4D97-AF65-F5344CB8AC3E}">
        <p14:creationId xmlns:p14="http://schemas.microsoft.com/office/powerpoint/2010/main" val="3570518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68CE6D-42F0-AF48-A4A0-61DD05B4450C}" type="datetimeFigureOut">
              <a:rPr lang="en-US" smtClean="0"/>
              <a:t>12/8/2019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474893-5134-C14E-A49C-685A7450AE7B}" type="slidenum">
              <a:rPr lang="en-US" smtClean="0"/>
              <a:t>‹#›</a:t>
            </a:fld>
            <a:endParaRPr lang="en-US"/>
          </a:p>
        </p:txBody>
      </p:sp>
    </p:spTree>
    <p:extLst>
      <p:ext uri="{BB962C8B-B14F-4D97-AF65-F5344CB8AC3E}">
        <p14:creationId xmlns:p14="http://schemas.microsoft.com/office/powerpoint/2010/main" val="7784580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fld id="{64474893-5134-C14E-A49C-685A7450AE7B}" type="slidenum">
              <a:rPr lang="en-US" smtClean="0"/>
              <a:t>1</a:t>
            </a:fld>
            <a:endParaRPr lang="en-US"/>
          </a:p>
        </p:txBody>
      </p:sp>
    </p:spTree>
    <p:extLst>
      <p:ext uri="{BB962C8B-B14F-4D97-AF65-F5344CB8AC3E}">
        <p14:creationId xmlns:p14="http://schemas.microsoft.com/office/powerpoint/2010/main" val="6423274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a:extLst>
              <a:ext uri="{FF2B5EF4-FFF2-40B4-BE49-F238E27FC236}">
                <a16:creationId xmlns:a16="http://schemas.microsoft.com/office/drawing/2014/main" id="{B939327E-699F-D644-98EA-FD8B2D47F09D}"/>
              </a:ext>
            </a:extLst>
          </p:cNvPr>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a:extLst>
              <a:ext uri="{FF2B5EF4-FFF2-40B4-BE49-F238E27FC236}">
                <a16:creationId xmlns:a16="http://schemas.microsoft.com/office/drawing/2014/main" id="{A612775E-576D-9D4E-B0F3-6E46C2D79E2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r" eaLnBrk="1" hangingPunct="1">
              <a:spcBef>
                <a:spcPct val="0"/>
              </a:spcBef>
            </a:pPr>
            <a:r>
              <a:rPr lang="he-IL" altLang="he-IL" dirty="0" smtClean="0"/>
              <a:t>תחנת </a:t>
            </a:r>
            <a:r>
              <a:rPr lang="he-IL" altLang="he-IL" dirty="0"/>
              <a:t>האכלה לנשרים </a:t>
            </a:r>
            <a:r>
              <a:rPr lang="he-IL" altLang="he-IL" dirty="0" smtClean="0"/>
              <a:t>,מגודרת </a:t>
            </a:r>
            <a:r>
              <a:rPr lang="he-IL" altLang="he-IL" dirty="0"/>
              <a:t>כנגד תנים </a:t>
            </a:r>
            <a:r>
              <a:rPr lang="he-IL" altLang="he-IL" dirty="0" smtClean="0"/>
              <a:t>,אך </a:t>
            </a:r>
            <a:r>
              <a:rPr lang="he-IL" altLang="he-IL" dirty="0"/>
              <a:t>אם התפעול שלה לקוי </a:t>
            </a:r>
            <a:r>
              <a:rPr lang="he-IL" altLang="he-IL" dirty="0" smtClean="0"/>
              <a:t>והפגר הונח בחוץ- מאכילים </a:t>
            </a:r>
            <a:r>
              <a:rPr lang="he-IL" altLang="he-IL" dirty="0"/>
              <a:t>את התנים ולא את </a:t>
            </a:r>
            <a:r>
              <a:rPr lang="he-IL" altLang="he-IL" dirty="0" smtClean="0"/>
              <a:t>הנשרים. </a:t>
            </a:r>
            <a:endParaRPr lang="he-IL" altLang="he-IL" dirty="0"/>
          </a:p>
        </p:txBody>
      </p:sp>
      <p:sp>
        <p:nvSpPr>
          <p:cNvPr id="64516" name="Slide Number Placeholder 3">
            <a:extLst>
              <a:ext uri="{FF2B5EF4-FFF2-40B4-BE49-F238E27FC236}">
                <a16:creationId xmlns:a16="http://schemas.microsoft.com/office/drawing/2014/main" id="{3229544D-F669-6A44-820F-ACBAE186C3A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hangingPunct="0">
              <a:spcBef>
                <a:spcPct val="30000"/>
              </a:spcBef>
              <a:defRPr sz="1200">
                <a:solidFill>
                  <a:schemeClr val="tx1"/>
                </a:solidFill>
                <a:latin typeface="Calibri" panose="020F0502020204030204" pitchFamily="34" charset="0"/>
              </a:defRPr>
            </a:lvl1pPr>
            <a:lvl2pPr marL="742950" indent="-285750" algn="l" rtl="0" eaLnBrk="0" hangingPunct="0">
              <a:spcBef>
                <a:spcPct val="30000"/>
              </a:spcBef>
              <a:defRPr sz="1200">
                <a:solidFill>
                  <a:schemeClr val="tx1"/>
                </a:solidFill>
                <a:latin typeface="Calibri" panose="020F0502020204030204" pitchFamily="34" charset="0"/>
              </a:defRPr>
            </a:lvl2pPr>
            <a:lvl3pPr marL="1143000" indent="-228600" algn="l" rtl="0" eaLnBrk="0" hangingPunct="0">
              <a:spcBef>
                <a:spcPct val="30000"/>
              </a:spcBef>
              <a:defRPr sz="1200">
                <a:solidFill>
                  <a:schemeClr val="tx1"/>
                </a:solidFill>
                <a:latin typeface="Calibri" panose="020F0502020204030204" pitchFamily="34" charset="0"/>
              </a:defRPr>
            </a:lvl3pPr>
            <a:lvl4pPr marL="1600200" indent="-228600" algn="l" rtl="0" eaLnBrk="0" hangingPunct="0">
              <a:spcBef>
                <a:spcPct val="30000"/>
              </a:spcBef>
              <a:defRPr sz="1200">
                <a:solidFill>
                  <a:schemeClr val="tx1"/>
                </a:solidFill>
                <a:latin typeface="Calibri" panose="020F0502020204030204" pitchFamily="34" charset="0"/>
              </a:defRPr>
            </a:lvl4pPr>
            <a:lvl5pPr marL="2057400" indent="-228600" algn="l" rtl="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F1D3577D-D2D1-8446-9B18-A5F909D8B3F8}" type="slidenum">
              <a:rPr lang="he-IL" altLang="he-IL">
                <a:latin typeface="Times New Roman" panose="02020603050405020304" pitchFamily="18" charset="0"/>
                <a:cs typeface="Times New Roman" panose="02020603050405020304" pitchFamily="18" charset="0"/>
              </a:rPr>
              <a:pPr eaLnBrk="1" hangingPunct="1">
                <a:spcBef>
                  <a:spcPct val="0"/>
                </a:spcBef>
              </a:pPr>
              <a:t>10</a:t>
            </a:fld>
            <a:endParaRPr lang="he-IL" altLang="he-I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727564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a:extLst>
              <a:ext uri="{FF2B5EF4-FFF2-40B4-BE49-F238E27FC236}">
                <a16:creationId xmlns:a16="http://schemas.microsoft.com/office/drawing/2014/main" id="{B939327E-699F-D644-98EA-FD8B2D47F09D}"/>
              </a:ext>
            </a:extLst>
          </p:cNvPr>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a:extLst>
              <a:ext uri="{FF2B5EF4-FFF2-40B4-BE49-F238E27FC236}">
                <a16:creationId xmlns:a16="http://schemas.microsoft.com/office/drawing/2014/main" id="{A612775E-576D-9D4E-B0F3-6E46C2D79E2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r" eaLnBrk="1" hangingPunct="1">
              <a:spcBef>
                <a:spcPct val="0"/>
              </a:spcBef>
            </a:pPr>
            <a:r>
              <a:rPr lang="he-IL" altLang="he-IL" dirty="0"/>
              <a:t>בתחום המחייה של הפרט הזה ניכר כי ישנם שלושה </a:t>
            </a:r>
            <a:r>
              <a:rPr lang="he-IL" altLang="he-IL" dirty="0" smtClean="0"/>
              <a:t>מוקדי משיכה מגוונים  של  מזון ,עבור התן, </a:t>
            </a:r>
            <a:r>
              <a:rPr lang="he-IL" altLang="he-IL" dirty="0"/>
              <a:t>מעשה ידי </a:t>
            </a:r>
            <a:r>
              <a:rPr lang="he-IL" altLang="he-IL" dirty="0" smtClean="0"/>
              <a:t>אדם : </a:t>
            </a:r>
            <a:r>
              <a:rPr lang="he-IL" altLang="he-IL" dirty="0"/>
              <a:t>פח אשפה פתוח, תחנת האכלה לנשרים </a:t>
            </a:r>
            <a:r>
              <a:rPr lang="he-IL" altLang="he-IL" dirty="0" smtClean="0"/>
              <a:t>שלא תוחזקה ורפתות. שלושת </a:t>
            </a:r>
            <a:r>
              <a:rPr lang="he-IL" altLang="he-IL" dirty="0"/>
              <a:t>המוקדים הללו משמשים למעשה </a:t>
            </a:r>
            <a:r>
              <a:rPr lang="he-IL" altLang="he-IL" dirty="0" smtClean="0"/>
              <a:t>כנקודות </a:t>
            </a:r>
            <a:r>
              <a:rPr lang="he-IL" altLang="he-IL" b="1" dirty="0"/>
              <a:t>האכלה, מעין מסעדה של מזון מהיר, </a:t>
            </a:r>
            <a:r>
              <a:rPr lang="he-IL" altLang="he-IL" dirty="0"/>
              <a:t>עבור הטורפים בסביבה. </a:t>
            </a:r>
          </a:p>
        </p:txBody>
      </p:sp>
      <p:sp>
        <p:nvSpPr>
          <p:cNvPr id="64516" name="Slide Number Placeholder 3">
            <a:extLst>
              <a:ext uri="{FF2B5EF4-FFF2-40B4-BE49-F238E27FC236}">
                <a16:creationId xmlns:a16="http://schemas.microsoft.com/office/drawing/2014/main" id="{3229544D-F669-6A44-820F-ACBAE186C3A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hangingPunct="0">
              <a:spcBef>
                <a:spcPct val="30000"/>
              </a:spcBef>
              <a:defRPr sz="1200">
                <a:solidFill>
                  <a:schemeClr val="tx1"/>
                </a:solidFill>
                <a:latin typeface="Calibri" panose="020F0502020204030204" pitchFamily="34" charset="0"/>
              </a:defRPr>
            </a:lvl1pPr>
            <a:lvl2pPr marL="742950" indent="-285750" algn="l" rtl="0" eaLnBrk="0" hangingPunct="0">
              <a:spcBef>
                <a:spcPct val="30000"/>
              </a:spcBef>
              <a:defRPr sz="1200">
                <a:solidFill>
                  <a:schemeClr val="tx1"/>
                </a:solidFill>
                <a:latin typeface="Calibri" panose="020F0502020204030204" pitchFamily="34" charset="0"/>
              </a:defRPr>
            </a:lvl2pPr>
            <a:lvl3pPr marL="1143000" indent="-228600" algn="l" rtl="0" eaLnBrk="0" hangingPunct="0">
              <a:spcBef>
                <a:spcPct val="30000"/>
              </a:spcBef>
              <a:defRPr sz="1200">
                <a:solidFill>
                  <a:schemeClr val="tx1"/>
                </a:solidFill>
                <a:latin typeface="Calibri" panose="020F0502020204030204" pitchFamily="34" charset="0"/>
              </a:defRPr>
            </a:lvl3pPr>
            <a:lvl4pPr marL="1600200" indent="-228600" algn="l" rtl="0" eaLnBrk="0" hangingPunct="0">
              <a:spcBef>
                <a:spcPct val="30000"/>
              </a:spcBef>
              <a:defRPr sz="1200">
                <a:solidFill>
                  <a:schemeClr val="tx1"/>
                </a:solidFill>
                <a:latin typeface="Calibri" panose="020F0502020204030204" pitchFamily="34" charset="0"/>
              </a:defRPr>
            </a:lvl4pPr>
            <a:lvl5pPr marL="2057400" indent="-228600" algn="l" rtl="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F1D3577D-D2D1-8446-9B18-A5F909D8B3F8}" type="slidenum">
              <a:rPr lang="he-IL" altLang="he-IL">
                <a:latin typeface="Times New Roman" panose="02020603050405020304" pitchFamily="18" charset="0"/>
                <a:cs typeface="Times New Roman" panose="02020603050405020304" pitchFamily="18" charset="0"/>
              </a:rPr>
              <a:pPr eaLnBrk="1" hangingPunct="1">
                <a:spcBef>
                  <a:spcPct val="0"/>
                </a:spcBef>
              </a:pPr>
              <a:t>11</a:t>
            </a:fld>
            <a:endParaRPr lang="he-IL" altLang="he-I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723200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מציין מיקום של תמונת שקופית 1">
            <a:extLst>
              <a:ext uri="{FF2B5EF4-FFF2-40B4-BE49-F238E27FC236}">
                <a16:creationId xmlns:a16="http://schemas.microsoft.com/office/drawing/2014/main" id="{397F48D8-EDAE-5E44-9BC1-61ED8505C698}"/>
              </a:ext>
            </a:extLst>
          </p:cNvPr>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מציין מיקום של הערות 2">
            <a:extLst>
              <a:ext uri="{FF2B5EF4-FFF2-40B4-BE49-F238E27FC236}">
                <a16:creationId xmlns:a16="http://schemas.microsoft.com/office/drawing/2014/main" id="{F4D9C902-9D8C-1342-BDBB-4CD17CD2D0B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r" eaLnBrk="1" hangingPunct="1">
              <a:spcBef>
                <a:spcPct val="0"/>
              </a:spcBef>
            </a:pPr>
            <a:endParaRPr lang="he-IL" altLang="he-IL" dirty="0"/>
          </a:p>
          <a:p>
            <a:pPr marL="0" marR="0" indent="0" algn="r" defTabSz="914400" rtl="0" eaLnBrk="1" fontAlgn="auto" latinLnBrk="0" hangingPunct="1">
              <a:lnSpc>
                <a:spcPct val="100000"/>
              </a:lnSpc>
              <a:spcBef>
                <a:spcPct val="0"/>
              </a:spcBef>
              <a:spcAft>
                <a:spcPts val="0"/>
              </a:spcAft>
              <a:buClrTx/>
              <a:buSzTx/>
              <a:buFontTx/>
              <a:buNone/>
              <a:tabLst/>
              <a:defRPr/>
            </a:pPr>
            <a:r>
              <a:rPr lang="en-US" altLang="he-IL" dirty="0"/>
              <a:t> </a:t>
            </a:r>
            <a:r>
              <a:rPr lang="he-IL" altLang="he-IL" dirty="0" smtClean="0"/>
              <a:t>כל מקור מזון שאנו מוסיפים לסביבת החיים משפיע ישירות על יכולת ההתרבות של הטורפים הללו. כל פגר או פסולת או חית משק שניתן לטרוף היא תוספת אנרגיה שמתבטאת במספר גורים שנוסף –שלולא מקור המזון הזה לא היו נולדים ו/או שורדים. הפסולת שלנו הופכת ל'מסעדות מזון מהיר' עבור הטורפים וגורמת להתרבות יתר שלהם. מצב זה משפיע ישירות גם על הסביבה הטבעית וגם על בני האדם. כיצד ?</a:t>
            </a:r>
          </a:p>
          <a:p>
            <a:pPr algn="r" eaLnBrk="1" hangingPunct="1">
              <a:spcBef>
                <a:spcPct val="0"/>
              </a:spcBef>
            </a:pPr>
            <a:endParaRPr lang="en-US" altLang="he-IL" dirty="0"/>
          </a:p>
        </p:txBody>
      </p:sp>
      <p:sp>
        <p:nvSpPr>
          <p:cNvPr id="59396" name="מציין מיקום של מספר שקופית 3">
            <a:extLst>
              <a:ext uri="{FF2B5EF4-FFF2-40B4-BE49-F238E27FC236}">
                <a16:creationId xmlns:a16="http://schemas.microsoft.com/office/drawing/2014/main" id="{20AC3293-BB57-F449-AC43-0884BD482AD0}"/>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hangingPunct="0">
              <a:spcBef>
                <a:spcPct val="30000"/>
              </a:spcBef>
              <a:defRPr sz="1200">
                <a:solidFill>
                  <a:schemeClr val="tx1"/>
                </a:solidFill>
                <a:latin typeface="Calibri" panose="020F0502020204030204" pitchFamily="34" charset="0"/>
              </a:defRPr>
            </a:lvl1pPr>
            <a:lvl2pPr marL="742950" indent="-285750" algn="l" rtl="0" eaLnBrk="0" hangingPunct="0">
              <a:spcBef>
                <a:spcPct val="30000"/>
              </a:spcBef>
              <a:defRPr sz="1200">
                <a:solidFill>
                  <a:schemeClr val="tx1"/>
                </a:solidFill>
                <a:latin typeface="Calibri" panose="020F0502020204030204" pitchFamily="34" charset="0"/>
              </a:defRPr>
            </a:lvl2pPr>
            <a:lvl3pPr marL="1143000" indent="-228600" algn="l" rtl="0" eaLnBrk="0" hangingPunct="0">
              <a:spcBef>
                <a:spcPct val="30000"/>
              </a:spcBef>
              <a:defRPr sz="1200">
                <a:solidFill>
                  <a:schemeClr val="tx1"/>
                </a:solidFill>
                <a:latin typeface="Calibri" panose="020F0502020204030204" pitchFamily="34" charset="0"/>
              </a:defRPr>
            </a:lvl3pPr>
            <a:lvl4pPr marL="1600200" indent="-228600" algn="l" rtl="0" eaLnBrk="0" hangingPunct="0">
              <a:spcBef>
                <a:spcPct val="30000"/>
              </a:spcBef>
              <a:defRPr sz="1200">
                <a:solidFill>
                  <a:schemeClr val="tx1"/>
                </a:solidFill>
                <a:latin typeface="Calibri" panose="020F0502020204030204" pitchFamily="34" charset="0"/>
              </a:defRPr>
            </a:lvl4pPr>
            <a:lvl5pPr marL="2057400" indent="-228600" algn="l" rtl="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1FA2801B-CA58-DF47-A7A1-F781A90623BA}" type="slidenum">
              <a:rPr lang="en-GB" altLang="he-IL"/>
              <a:pPr algn="r" eaLnBrk="1" hangingPunct="1">
                <a:spcBef>
                  <a:spcPct val="0"/>
                </a:spcBef>
              </a:pPr>
              <a:t>12</a:t>
            </a:fld>
            <a:endParaRPr lang="en-GB" altLang="he-IL"/>
          </a:p>
        </p:txBody>
      </p:sp>
    </p:spTree>
    <p:extLst>
      <p:ext uri="{BB962C8B-B14F-4D97-AF65-F5344CB8AC3E}">
        <p14:creationId xmlns:p14="http://schemas.microsoft.com/office/powerpoint/2010/main" val="24879462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מציין מיקום של תמונת שקופית 1">
            <a:extLst>
              <a:ext uri="{FF2B5EF4-FFF2-40B4-BE49-F238E27FC236}">
                <a16:creationId xmlns:a16="http://schemas.microsoft.com/office/drawing/2014/main" id="{12F96B1A-DEEC-CD4A-8FAF-DBEB951A1386}"/>
              </a:ext>
            </a:extLst>
          </p:cNvPr>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מציין מיקום של הערות 2">
            <a:extLst>
              <a:ext uri="{FF2B5EF4-FFF2-40B4-BE49-F238E27FC236}">
                <a16:creationId xmlns:a16="http://schemas.microsoft.com/office/drawing/2014/main" id="{53237532-68E1-AA4B-9CA7-AFAE4ABFEC8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r" eaLnBrk="1" hangingPunct="1">
              <a:spcBef>
                <a:spcPct val="0"/>
              </a:spcBef>
            </a:pPr>
            <a:r>
              <a:rPr lang="he-IL" altLang="he-IL" b="0" dirty="0" smtClean="0"/>
              <a:t>תלמידים מעלים רעיונות להשפעות אפשריות. מסכמים בנקודות האלו ושואלים- מהי הדרך שלנו לדעת מה באמת קורה בשטח? כיצד נוכל להבין ולבחון</a:t>
            </a:r>
            <a:r>
              <a:rPr lang="he-IL" altLang="he-IL" b="0" baseline="0" dirty="0" smtClean="0"/>
              <a:t> את ההשפעות ההדדיות של התופעה.?                                     </a:t>
            </a:r>
            <a:r>
              <a:rPr lang="he-IL" altLang="he-IL" b="0" dirty="0" smtClean="0"/>
              <a:t>  </a:t>
            </a:r>
          </a:p>
          <a:p>
            <a:pPr algn="r" eaLnBrk="1" hangingPunct="1">
              <a:spcBef>
                <a:spcPct val="0"/>
              </a:spcBef>
            </a:pPr>
            <a:r>
              <a:rPr lang="he-IL" altLang="he-IL" b="0" dirty="0" smtClean="0"/>
              <a:t>המענה לכך הוא: בעזרת מחקר מדעי </a:t>
            </a:r>
            <a:endParaRPr lang="he-IL" altLang="he-IL" b="0" dirty="0"/>
          </a:p>
        </p:txBody>
      </p:sp>
      <p:sp>
        <p:nvSpPr>
          <p:cNvPr id="58372" name="מציין מיקום של מספר שקופית 3">
            <a:extLst>
              <a:ext uri="{FF2B5EF4-FFF2-40B4-BE49-F238E27FC236}">
                <a16:creationId xmlns:a16="http://schemas.microsoft.com/office/drawing/2014/main" id="{9FD4111B-F9C7-DB4C-8CB5-C8C2BABD498F}"/>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hangingPunct="0">
              <a:spcBef>
                <a:spcPct val="30000"/>
              </a:spcBef>
              <a:defRPr sz="1200">
                <a:solidFill>
                  <a:schemeClr val="tx1"/>
                </a:solidFill>
                <a:latin typeface="Calibri" panose="020F0502020204030204" pitchFamily="34" charset="0"/>
              </a:defRPr>
            </a:lvl1pPr>
            <a:lvl2pPr marL="742950" indent="-285750" algn="l" rtl="0" eaLnBrk="0" hangingPunct="0">
              <a:spcBef>
                <a:spcPct val="30000"/>
              </a:spcBef>
              <a:defRPr sz="1200">
                <a:solidFill>
                  <a:schemeClr val="tx1"/>
                </a:solidFill>
                <a:latin typeface="Calibri" panose="020F0502020204030204" pitchFamily="34" charset="0"/>
              </a:defRPr>
            </a:lvl2pPr>
            <a:lvl3pPr marL="1143000" indent="-228600" algn="l" rtl="0" eaLnBrk="0" hangingPunct="0">
              <a:spcBef>
                <a:spcPct val="30000"/>
              </a:spcBef>
              <a:defRPr sz="1200">
                <a:solidFill>
                  <a:schemeClr val="tx1"/>
                </a:solidFill>
                <a:latin typeface="Calibri" panose="020F0502020204030204" pitchFamily="34" charset="0"/>
              </a:defRPr>
            </a:lvl3pPr>
            <a:lvl4pPr marL="1600200" indent="-228600" algn="l" rtl="0" eaLnBrk="0" hangingPunct="0">
              <a:spcBef>
                <a:spcPct val="30000"/>
              </a:spcBef>
              <a:defRPr sz="1200">
                <a:solidFill>
                  <a:schemeClr val="tx1"/>
                </a:solidFill>
                <a:latin typeface="Calibri" panose="020F0502020204030204" pitchFamily="34" charset="0"/>
              </a:defRPr>
            </a:lvl4pPr>
            <a:lvl5pPr marL="2057400" indent="-228600" algn="l" rtl="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0F5B77FC-A1EA-CC42-BF72-DA6AF473D91E}" type="slidenum">
              <a:rPr lang="en-GB" altLang="he-IL"/>
              <a:pPr algn="r" eaLnBrk="1" hangingPunct="1">
                <a:spcBef>
                  <a:spcPct val="0"/>
                </a:spcBef>
              </a:pPr>
              <a:t>13</a:t>
            </a:fld>
            <a:endParaRPr lang="en-GB" altLang="he-IL"/>
          </a:p>
        </p:txBody>
      </p:sp>
    </p:spTree>
    <p:extLst>
      <p:ext uri="{BB962C8B-B14F-4D97-AF65-F5344CB8AC3E}">
        <p14:creationId xmlns:p14="http://schemas.microsoft.com/office/powerpoint/2010/main" val="25771702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a:extLst>
              <a:ext uri="{FF2B5EF4-FFF2-40B4-BE49-F238E27FC236}">
                <a16:creationId xmlns:a16="http://schemas.microsoft.com/office/drawing/2014/main" id="{B939327E-699F-D644-98EA-FD8B2D47F09D}"/>
              </a:ext>
            </a:extLst>
          </p:cNvPr>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a:extLst>
              <a:ext uri="{FF2B5EF4-FFF2-40B4-BE49-F238E27FC236}">
                <a16:creationId xmlns:a16="http://schemas.microsoft.com/office/drawing/2014/main" id="{A612775E-576D-9D4E-B0F3-6E46C2D79E2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r" eaLnBrk="1" hangingPunct="1">
              <a:spcBef>
                <a:spcPct val="0"/>
              </a:spcBef>
            </a:pPr>
            <a:r>
              <a:rPr lang="he-IL" altLang="he-IL" dirty="0" smtClean="0"/>
              <a:t>גורמים </a:t>
            </a:r>
            <a:r>
              <a:rPr lang="he-IL" altLang="he-IL" dirty="0" err="1" smtClean="0"/>
              <a:t>אנתרופוגנים</a:t>
            </a:r>
            <a:r>
              <a:rPr lang="he-IL" altLang="he-IL" dirty="0" smtClean="0"/>
              <a:t>= על ידי האדם. </a:t>
            </a:r>
            <a:endParaRPr lang="he-IL" altLang="he-IL" dirty="0"/>
          </a:p>
        </p:txBody>
      </p:sp>
      <p:sp>
        <p:nvSpPr>
          <p:cNvPr id="64516" name="Slide Number Placeholder 3">
            <a:extLst>
              <a:ext uri="{FF2B5EF4-FFF2-40B4-BE49-F238E27FC236}">
                <a16:creationId xmlns:a16="http://schemas.microsoft.com/office/drawing/2014/main" id="{3229544D-F669-6A44-820F-ACBAE186C3A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hangingPunct="0">
              <a:spcBef>
                <a:spcPct val="30000"/>
              </a:spcBef>
              <a:defRPr sz="1200">
                <a:solidFill>
                  <a:schemeClr val="tx1"/>
                </a:solidFill>
                <a:latin typeface="Calibri" panose="020F0502020204030204" pitchFamily="34" charset="0"/>
              </a:defRPr>
            </a:lvl1pPr>
            <a:lvl2pPr marL="742950" indent="-285750" algn="l" rtl="0" eaLnBrk="0" hangingPunct="0">
              <a:spcBef>
                <a:spcPct val="30000"/>
              </a:spcBef>
              <a:defRPr sz="1200">
                <a:solidFill>
                  <a:schemeClr val="tx1"/>
                </a:solidFill>
                <a:latin typeface="Calibri" panose="020F0502020204030204" pitchFamily="34" charset="0"/>
              </a:defRPr>
            </a:lvl2pPr>
            <a:lvl3pPr marL="1143000" indent="-228600" algn="l" rtl="0" eaLnBrk="0" hangingPunct="0">
              <a:spcBef>
                <a:spcPct val="30000"/>
              </a:spcBef>
              <a:defRPr sz="1200">
                <a:solidFill>
                  <a:schemeClr val="tx1"/>
                </a:solidFill>
                <a:latin typeface="Calibri" panose="020F0502020204030204" pitchFamily="34" charset="0"/>
              </a:defRPr>
            </a:lvl3pPr>
            <a:lvl4pPr marL="1600200" indent="-228600" algn="l" rtl="0" eaLnBrk="0" hangingPunct="0">
              <a:spcBef>
                <a:spcPct val="30000"/>
              </a:spcBef>
              <a:defRPr sz="1200">
                <a:solidFill>
                  <a:schemeClr val="tx1"/>
                </a:solidFill>
                <a:latin typeface="Calibri" panose="020F0502020204030204" pitchFamily="34" charset="0"/>
              </a:defRPr>
            </a:lvl4pPr>
            <a:lvl5pPr marL="2057400" indent="-228600" algn="l" rtl="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F1D3577D-D2D1-8446-9B18-A5F909D8B3F8}" type="slidenum">
              <a:rPr lang="he-IL" altLang="he-IL">
                <a:latin typeface="Times New Roman" panose="02020603050405020304" pitchFamily="18" charset="0"/>
                <a:cs typeface="Times New Roman" panose="02020603050405020304" pitchFamily="18" charset="0"/>
              </a:rPr>
              <a:pPr eaLnBrk="1" hangingPunct="1">
                <a:spcBef>
                  <a:spcPct val="0"/>
                </a:spcBef>
              </a:pPr>
              <a:t>14</a:t>
            </a:fld>
            <a:endParaRPr lang="he-IL" altLang="he-I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546797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מציין מיקום של תמונת שקופית 1">
            <a:extLst>
              <a:ext uri="{FF2B5EF4-FFF2-40B4-BE49-F238E27FC236}">
                <a16:creationId xmlns:a16="http://schemas.microsoft.com/office/drawing/2014/main" id="{A1B7CFF2-5504-5949-BAF3-2F79B5D13A08}"/>
              </a:ext>
            </a:extLst>
          </p:cNvPr>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מציין מיקום של הערות 2">
            <a:extLst>
              <a:ext uri="{FF2B5EF4-FFF2-40B4-BE49-F238E27FC236}">
                <a16:creationId xmlns:a16="http://schemas.microsoft.com/office/drawing/2014/main" id="{A278C6D3-B4DE-FA44-B345-946BE738FDE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r" eaLnBrk="1" hangingPunct="1">
              <a:spcBef>
                <a:spcPct val="0"/>
              </a:spcBef>
            </a:pPr>
            <a:r>
              <a:rPr lang="he-IL" altLang="he-IL"/>
              <a:t>פסדים=פגרים של תרנגולות . הנוהג  הרווח ביישובים אלו  הוא זריקת הפסדים בחצר האחורית של הלול-לעיתים ממש בתוך תחומי היישוב. מקור המזון הזה הוא למעשה קבוע לאורך השנה –'מסעדה' פתוחה תמיד עבור השועלים והתנים, אספקת מזון ידועה וקבועה, המייתרת הצורך בציד. </a:t>
            </a:r>
            <a:r>
              <a:rPr lang="he-IL" altLang="he-IL" b="1"/>
              <a:t>מבחינת המחקר: המשתנה הבלתי תלוי הוא כמות הפסדים והמשתנה התלוי הוא כמות הטורפים </a:t>
            </a:r>
            <a:endParaRPr lang="he-IL" altLang="he-IL"/>
          </a:p>
        </p:txBody>
      </p:sp>
      <p:sp>
        <p:nvSpPr>
          <p:cNvPr id="67588" name="מציין מיקום של מספר שקופית 3">
            <a:extLst>
              <a:ext uri="{FF2B5EF4-FFF2-40B4-BE49-F238E27FC236}">
                <a16:creationId xmlns:a16="http://schemas.microsoft.com/office/drawing/2014/main" id="{E20D03CB-F2D1-A14B-A59F-776E4236498B}"/>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hangingPunct="0">
              <a:spcBef>
                <a:spcPct val="30000"/>
              </a:spcBef>
              <a:defRPr sz="1200">
                <a:solidFill>
                  <a:schemeClr val="tx1"/>
                </a:solidFill>
                <a:latin typeface="Calibri" panose="020F0502020204030204" pitchFamily="34" charset="0"/>
              </a:defRPr>
            </a:lvl1pPr>
            <a:lvl2pPr marL="742950" indent="-285750" algn="l" rtl="0" eaLnBrk="0" hangingPunct="0">
              <a:spcBef>
                <a:spcPct val="30000"/>
              </a:spcBef>
              <a:defRPr sz="1200">
                <a:solidFill>
                  <a:schemeClr val="tx1"/>
                </a:solidFill>
                <a:latin typeface="Calibri" panose="020F0502020204030204" pitchFamily="34" charset="0"/>
              </a:defRPr>
            </a:lvl2pPr>
            <a:lvl3pPr marL="1143000" indent="-228600" algn="l" rtl="0" eaLnBrk="0" hangingPunct="0">
              <a:spcBef>
                <a:spcPct val="30000"/>
              </a:spcBef>
              <a:defRPr sz="1200">
                <a:solidFill>
                  <a:schemeClr val="tx1"/>
                </a:solidFill>
                <a:latin typeface="Calibri" panose="020F0502020204030204" pitchFamily="34" charset="0"/>
              </a:defRPr>
            </a:lvl3pPr>
            <a:lvl4pPr marL="1600200" indent="-228600" algn="l" rtl="0" eaLnBrk="0" hangingPunct="0">
              <a:spcBef>
                <a:spcPct val="30000"/>
              </a:spcBef>
              <a:defRPr sz="1200">
                <a:solidFill>
                  <a:schemeClr val="tx1"/>
                </a:solidFill>
                <a:latin typeface="Calibri" panose="020F0502020204030204" pitchFamily="34" charset="0"/>
              </a:defRPr>
            </a:lvl4pPr>
            <a:lvl5pPr marL="2057400" indent="-228600" algn="l" rtl="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138F56FD-E0A6-514C-82D4-482FCCD0C330}" type="slidenum">
              <a:rPr lang="en-GB" altLang="he-IL"/>
              <a:pPr algn="r" eaLnBrk="1" hangingPunct="1">
                <a:spcBef>
                  <a:spcPct val="0"/>
                </a:spcBef>
              </a:pPr>
              <a:t>15</a:t>
            </a:fld>
            <a:endParaRPr lang="en-GB" altLang="he-IL"/>
          </a:p>
        </p:txBody>
      </p:sp>
    </p:spTree>
    <p:extLst>
      <p:ext uri="{BB962C8B-B14F-4D97-AF65-F5344CB8AC3E}">
        <p14:creationId xmlns:p14="http://schemas.microsoft.com/office/powerpoint/2010/main" val="8389254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מציין מיקום של תמונת שקופית 1">
            <a:extLst>
              <a:ext uri="{FF2B5EF4-FFF2-40B4-BE49-F238E27FC236}">
                <a16:creationId xmlns:a16="http://schemas.microsoft.com/office/drawing/2014/main" id="{A1B7CFF2-5504-5949-BAF3-2F79B5D13A08}"/>
              </a:ext>
            </a:extLst>
          </p:cNvPr>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מציין מיקום של הערות 2">
            <a:extLst>
              <a:ext uri="{FF2B5EF4-FFF2-40B4-BE49-F238E27FC236}">
                <a16:creationId xmlns:a16="http://schemas.microsoft.com/office/drawing/2014/main" id="{A278C6D3-B4DE-FA44-B345-946BE738FDE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r" eaLnBrk="1" hangingPunct="1">
              <a:spcBef>
                <a:spcPct val="0"/>
              </a:spcBef>
            </a:pPr>
            <a:endParaRPr lang="he-IL" altLang="he-IL" dirty="0"/>
          </a:p>
        </p:txBody>
      </p:sp>
      <p:sp>
        <p:nvSpPr>
          <p:cNvPr id="67588" name="מציין מיקום של מספר שקופית 3">
            <a:extLst>
              <a:ext uri="{FF2B5EF4-FFF2-40B4-BE49-F238E27FC236}">
                <a16:creationId xmlns:a16="http://schemas.microsoft.com/office/drawing/2014/main" id="{E20D03CB-F2D1-A14B-A59F-776E4236498B}"/>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hangingPunct="0">
              <a:spcBef>
                <a:spcPct val="30000"/>
              </a:spcBef>
              <a:defRPr sz="1200">
                <a:solidFill>
                  <a:schemeClr val="tx1"/>
                </a:solidFill>
                <a:latin typeface="Calibri" panose="020F0502020204030204" pitchFamily="34" charset="0"/>
              </a:defRPr>
            </a:lvl1pPr>
            <a:lvl2pPr marL="742950" indent="-285750" algn="l" rtl="0" eaLnBrk="0" hangingPunct="0">
              <a:spcBef>
                <a:spcPct val="30000"/>
              </a:spcBef>
              <a:defRPr sz="1200">
                <a:solidFill>
                  <a:schemeClr val="tx1"/>
                </a:solidFill>
                <a:latin typeface="Calibri" panose="020F0502020204030204" pitchFamily="34" charset="0"/>
              </a:defRPr>
            </a:lvl2pPr>
            <a:lvl3pPr marL="1143000" indent="-228600" algn="l" rtl="0" eaLnBrk="0" hangingPunct="0">
              <a:spcBef>
                <a:spcPct val="30000"/>
              </a:spcBef>
              <a:defRPr sz="1200">
                <a:solidFill>
                  <a:schemeClr val="tx1"/>
                </a:solidFill>
                <a:latin typeface="Calibri" panose="020F0502020204030204" pitchFamily="34" charset="0"/>
              </a:defRPr>
            </a:lvl3pPr>
            <a:lvl4pPr marL="1600200" indent="-228600" algn="l" rtl="0" eaLnBrk="0" hangingPunct="0">
              <a:spcBef>
                <a:spcPct val="30000"/>
              </a:spcBef>
              <a:defRPr sz="1200">
                <a:solidFill>
                  <a:schemeClr val="tx1"/>
                </a:solidFill>
                <a:latin typeface="Calibri" panose="020F0502020204030204" pitchFamily="34" charset="0"/>
              </a:defRPr>
            </a:lvl4pPr>
            <a:lvl5pPr marL="2057400" indent="-228600" algn="l" rtl="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138F56FD-E0A6-514C-82D4-482FCCD0C330}" type="slidenum">
              <a:rPr lang="en-GB" altLang="he-IL"/>
              <a:pPr algn="r" eaLnBrk="1" hangingPunct="1">
                <a:spcBef>
                  <a:spcPct val="0"/>
                </a:spcBef>
              </a:pPr>
              <a:t>16</a:t>
            </a:fld>
            <a:endParaRPr lang="en-GB" altLang="he-IL"/>
          </a:p>
        </p:txBody>
      </p:sp>
    </p:spTree>
    <p:extLst>
      <p:ext uri="{BB962C8B-B14F-4D97-AF65-F5344CB8AC3E}">
        <p14:creationId xmlns:p14="http://schemas.microsoft.com/office/powerpoint/2010/main" val="14475300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מציין מיקום של תמונת שקופית 1">
            <a:extLst>
              <a:ext uri="{FF2B5EF4-FFF2-40B4-BE49-F238E27FC236}">
                <a16:creationId xmlns:a16="http://schemas.microsoft.com/office/drawing/2014/main" id="{A1B7CFF2-5504-5949-BAF3-2F79B5D13A08}"/>
              </a:ext>
            </a:extLst>
          </p:cNvPr>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מציין מיקום של הערות 2">
            <a:extLst>
              <a:ext uri="{FF2B5EF4-FFF2-40B4-BE49-F238E27FC236}">
                <a16:creationId xmlns:a16="http://schemas.microsoft.com/office/drawing/2014/main" id="{A278C6D3-B4DE-FA44-B345-946BE738FDE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r" eaLnBrk="1" hangingPunct="1">
              <a:spcBef>
                <a:spcPct val="0"/>
              </a:spcBef>
            </a:pPr>
            <a:r>
              <a:rPr lang="he-IL" altLang="he-IL" dirty="0" smtClean="0"/>
              <a:t>בכל קולר משדר אחריו ניתן לעקוב על פי תדר משלו בעזרת מקלט (אנטנה), וחיישן תמותה שמשדר אות הפסקת חיים לעוקבים. כך מתקבלת תמונה על תנועת הטורפים בשטח ועל מידת הישרדותם. תצפיות בעזרת מצלמות קבועות על מאורות פעילות מוסיפות מידע למעקב. </a:t>
            </a:r>
            <a:endParaRPr lang="he-IL" altLang="he-IL" dirty="0"/>
          </a:p>
        </p:txBody>
      </p:sp>
      <p:sp>
        <p:nvSpPr>
          <p:cNvPr id="67588" name="מציין מיקום של מספר שקופית 3">
            <a:extLst>
              <a:ext uri="{FF2B5EF4-FFF2-40B4-BE49-F238E27FC236}">
                <a16:creationId xmlns:a16="http://schemas.microsoft.com/office/drawing/2014/main" id="{E20D03CB-F2D1-A14B-A59F-776E4236498B}"/>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hangingPunct="0">
              <a:spcBef>
                <a:spcPct val="30000"/>
              </a:spcBef>
              <a:defRPr sz="1200">
                <a:solidFill>
                  <a:schemeClr val="tx1"/>
                </a:solidFill>
                <a:latin typeface="Calibri" panose="020F0502020204030204" pitchFamily="34" charset="0"/>
              </a:defRPr>
            </a:lvl1pPr>
            <a:lvl2pPr marL="742950" indent="-285750" algn="l" rtl="0" eaLnBrk="0" hangingPunct="0">
              <a:spcBef>
                <a:spcPct val="30000"/>
              </a:spcBef>
              <a:defRPr sz="1200">
                <a:solidFill>
                  <a:schemeClr val="tx1"/>
                </a:solidFill>
                <a:latin typeface="Calibri" panose="020F0502020204030204" pitchFamily="34" charset="0"/>
              </a:defRPr>
            </a:lvl2pPr>
            <a:lvl3pPr marL="1143000" indent="-228600" algn="l" rtl="0" eaLnBrk="0" hangingPunct="0">
              <a:spcBef>
                <a:spcPct val="30000"/>
              </a:spcBef>
              <a:defRPr sz="1200">
                <a:solidFill>
                  <a:schemeClr val="tx1"/>
                </a:solidFill>
                <a:latin typeface="Calibri" panose="020F0502020204030204" pitchFamily="34" charset="0"/>
              </a:defRPr>
            </a:lvl3pPr>
            <a:lvl4pPr marL="1600200" indent="-228600" algn="l" rtl="0" eaLnBrk="0" hangingPunct="0">
              <a:spcBef>
                <a:spcPct val="30000"/>
              </a:spcBef>
              <a:defRPr sz="1200">
                <a:solidFill>
                  <a:schemeClr val="tx1"/>
                </a:solidFill>
                <a:latin typeface="Calibri" panose="020F0502020204030204" pitchFamily="34" charset="0"/>
              </a:defRPr>
            </a:lvl4pPr>
            <a:lvl5pPr marL="2057400" indent="-228600" algn="l" rtl="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138F56FD-E0A6-514C-82D4-482FCCD0C330}" type="slidenum">
              <a:rPr lang="en-GB" altLang="he-IL"/>
              <a:pPr algn="r" eaLnBrk="1" hangingPunct="1">
                <a:spcBef>
                  <a:spcPct val="0"/>
                </a:spcBef>
              </a:pPr>
              <a:t>17</a:t>
            </a:fld>
            <a:endParaRPr lang="en-GB" altLang="he-IL"/>
          </a:p>
        </p:txBody>
      </p:sp>
    </p:spTree>
    <p:extLst>
      <p:ext uri="{BB962C8B-B14F-4D97-AF65-F5344CB8AC3E}">
        <p14:creationId xmlns:p14="http://schemas.microsoft.com/office/powerpoint/2010/main" val="7289315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smtClean="0"/>
              <a:t>בסרטונים ניתן להתרשם מעבודת השטח במחקר –לכידת הטורפים ומשדורם</a:t>
            </a:r>
            <a:endParaRPr lang="he-IL" dirty="0"/>
          </a:p>
        </p:txBody>
      </p:sp>
      <p:sp>
        <p:nvSpPr>
          <p:cNvPr id="4" name="מציין מיקום של מספר שקופית 3"/>
          <p:cNvSpPr>
            <a:spLocks noGrp="1"/>
          </p:cNvSpPr>
          <p:nvPr>
            <p:ph type="sldNum" sz="quarter" idx="10"/>
          </p:nvPr>
        </p:nvSpPr>
        <p:spPr/>
        <p:txBody>
          <a:bodyPr/>
          <a:lstStyle/>
          <a:p>
            <a:fld id="{64474893-5134-C14E-A49C-685A7450AE7B}" type="slidenum">
              <a:rPr lang="en-US" smtClean="0"/>
              <a:t>18</a:t>
            </a:fld>
            <a:endParaRPr lang="en-US"/>
          </a:p>
        </p:txBody>
      </p:sp>
    </p:spTree>
    <p:extLst>
      <p:ext uri="{BB962C8B-B14F-4D97-AF65-F5344CB8AC3E}">
        <p14:creationId xmlns:p14="http://schemas.microsoft.com/office/powerpoint/2010/main" val="21799103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מציין מיקום של תמונת שקופית 1">
            <a:extLst>
              <a:ext uri="{FF2B5EF4-FFF2-40B4-BE49-F238E27FC236}">
                <a16:creationId xmlns:a16="http://schemas.microsoft.com/office/drawing/2014/main" id="{9D6F9FBE-35C7-1F41-BFD7-F9EA3BC73FE8}"/>
              </a:ext>
            </a:extLst>
          </p:cNvPr>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מציין מיקום של הערות 2">
            <a:extLst>
              <a:ext uri="{FF2B5EF4-FFF2-40B4-BE49-F238E27FC236}">
                <a16:creationId xmlns:a16="http://schemas.microsoft.com/office/drawing/2014/main" id="{DE40BC81-3290-E94D-8DB5-B10BB4A34D5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he-IL" altLang="he-IL"/>
          </a:p>
        </p:txBody>
      </p:sp>
      <p:sp>
        <p:nvSpPr>
          <p:cNvPr id="69636" name="מציין מיקום של מספר שקופית 3">
            <a:extLst>
              <a:ext uri="{FF2B5EF4-FFF2-40B4-BE49-F238E27FC236}">
                <a16:creationId xmlns:a16="http://schemas.microsoft.com/office/drawing/2014/main" id="{E03AA1D6-6DDB-F641-9808-41D27948287C}"/>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hangingPunct="0">
              <a:spcBef>
                <a:spcPct val="30000"/>
              </a:spcBef>
              <a:defRPr sz="1200">
                <a:solidFill>
                  <a:schemeClr val="tx1"/>
                </a:solidFill>
                <a:latin typeface="Calibri" panose="020F0502020204030204" pitchFamily="34" charset="0"/>
              </a:defRPr>
            </a:lvl1pPr>
            <a:lvl2pPr marL="742950" indent="-285750" algn="l" rtl="0" eaLnBrk="0" hangingPunct="0">
              <a:spcBef>
                <a:spcPct val="30000"/>
              </a:spcBef>
              <a:defRPr sz="1200">
                <a:solidFill>
                  <a:schemeClr val="tx1"/>
                </a:solidFill>
                <a:latin typeface="Calibri" panose="020F0502020204030204" pitchFamily="34" charset="0"/>
              </a:defRPr>
            </a:lvl2pPr>
            <a:lvl3pPr marL="1143000" indent="-228600" algn="l" rtl="0" eaLnBrk="0" hangingPunct="0">
              <a:spcBef>
                <a:spcPct val="30000"/>
              </a:spcBef>
              <a:defRPr sz="1200">
                <a:solidFill>
                  <a:schemeClr val="tx1"/>
                </a:solidFill>
                <a:latin typeface="Calibri" panose="020F0502020204030204" pitchFamily="34" charset="0"/>
              </a:defRPr>
            </a:lvl3pPr>
            <a:lvl4pPr marL="1600200" indent="-228600" algn="l" rtl="0" eaLnBrk="0" hangingPunct="0">
              <a:spcBef>
                <a:spcPct val="30000"/>
              </a:spcBef>
              <a:defRPr sz="1200">
                <a:solidFill>
                  <a:schemeClr val="tx1"/>
                </a:solidFill>
                <a:latin typeface="Calibri" panose="020F0502020204030204" pitchFamily="34" charset="0"/>
              </a:defRPr>
            </a:lvl4pPr>
            <a:lvl5pPr marL="2057400" indent="-228600" algn="l" rtl="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010C52B2-C548-104B-BB25-88CD47063C23}" type="slidenum">
              <a:rPr lang="en-GB" altLang="he-IL"/>
              <a:pPr algn="r" eaLnBrk="1" hangingPunct="1">
                <a:spcBef>
                  <a:spcPct val="0"/>
                </a:spcBef>
              </a:pPr>
              <a:t>20</a:t>
            </a:fld>
            <a:endParaRPr lang="en-GB" altLang="he-IL"/>
          </a:p>
        </p:txBody>
      </p:sp>
    </p:spTree>
    <p:extLst>
      <p:ext uri="{BB962C8B-B14F-4D97-AF65-F5344CB8AC3E}">
        <p14:creationId xmlns:p14="http://schemas.microsoft.com/office/powerpoint/2010/main" val="41410230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מציין מיקום של תמונת שקופית 1">
            <a:extLst>
              <a:ext uri="{FF2B5EF4-FFF2-40B4-BE49-F238E27FC236}">
                <a16:creationId xmlns:a16="http://schemas.microsoft.com/office/drawing/2014/main" id="{12F96B1A-DEEC-CD4A-8FAF-DBEB951A1386}"/>
              </a:ext>
            </a:extLst>
          </p:cNvPr>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מציין מיקום של הערות 2">
            <a:extLst>
              <a:ext uri="{FF2B5EF4-FFF2-40B4-BE49-F238E27FC236}">
                <a16:creationId xmlns:a16="http://schemas.microsoft.com/office/drawing/2014/main" id="{53237532-68E1-AA4B-9CA7-AFAE4ABFEC8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r" eaLnBrk="1" hangingPunct="1">
              <a:spcBef>
                <a:spcPct val="0"/>
              </a:spcBef>
            </a:pPr>
            <a:r>
              <a:rPr lang="he-IL" altLang="he-IL" dirty="0"/>
              <a:t>במה עוסקת הפעילות שלנו? בסיפור </a:t>
            </a:r>
            <a:r>
              <a:rPr lang="he-IL" altLang="he-IL" dirty="0" smtClean="0"/>
              <a:t>אחד-על </a:t>
            </a:r>
            <a:r>
              <a:rPr lang="he-IL" altLang="he-IL" dirty="0"/>
              <a:t>תנים שועלים ואנשים, דרכו ניגע בנושאים שמאפיינים את העיסוק בשמירה על </a:t>
            </a:r>
            <a:r>
              <a:rPr lang="he-IL" altLang="he-IL" dirty="0" smtClean="0"/>
              <a:t>הטבע:</a:t>
            </a:r>
            <a:r>
              <a:rPr lang="he-IL" altLang="he-IL" baseline="0" dirty="0" smtClean="0"/>
              <a:t> יחסי גומלין, קונפליקט, מחקר, אחריות אישית.</a:t>
            </a:r>
            <a:r>
              <a:rPr lang="he-IL" altLang="he-IL" dirty="0" smtClean="0"/>
              <a:t> </a:t>
            </a:r>
            <a:endParaRPr lang="he-IL" altLang="he-IL" b="1" dirty="0"/>
          </a:p>
        </p:txBody>
      </p:sp>
      <p:sp>
        <p:nvSpPr>
          <p:cNvPr id="58372" name="מציין מיקום של מספר שקופית 3">
            <a:extLst>
              <a:ext uri="{FF2B5EF4-FFF2-40B4-BE49-F238E27FC236}">
                <a16:creationId xmlns:a16="http://schemas.microsoft.com/office/drawing/2014/main" id="{9FD4111B-F9C7-DB4C-8CB5-C8C2BABD498F}"/>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hangingPunct="0">
              <a:spcBef>
                <a:spcPct val="30000"/>
              </a:spcBef>
              <a:defRPr sz="1200">
                <a:solidFill>
                  <a:schemeClr val="tx1"/>
                </a:solidFill>
                <a:latin typeface="Calibri" panose="020F0502020204030204" pitchFamily="34" charset="0"/>
              </a:defRPr>
            </a:lvl1pPr>
            <a:lvl2pPr marL="742950" indent="-285750" algn="l" rtl="0" eaLnBrk="0" hangingPunct="0">
              <a:spcBef>
                <a:spcPct val="30000"/>
              </a:spcBef>
              <a:defRPr sz="1200">
                <a:solidFill>
                  <a:schemeClr val="tx1"/>
                </a:solidFill>
                <a:latin typeface="Calibri" panose="020F0502020204030204" pitchFamily="34" charset="0"/>
              </a:defRPr>
            </a:lvl2pPr>
            <a:lvl3pPr marL="1143000" indent="-228600" algn="l" rtl="0" eaLnBrk="0" hangingPunct="0">
              <a:spcBef>
                <a:spcPct val="30000"/>
              </a:spcBef>
              <a:defRPr sz="1200">
                <a:solidFill>
                  <a:schemeClr val="tx1"/>
                </a:solidFill>
                <a:latin typeface="Calibri" panose="020F0502020204030204" pitchFamily="34" charset="0"/>
              </a:defRPr>
            </a:lvl3pPr>
            <a:lvl4pPr marL="1600200" indent="-228600" algn="l" rtl="0" eaLnBrk="0" hangingPunct="0">
              <a:spcBef>
                <a:spcPct val="30000"/>
              </a:spcBef>
              <a:defRPr sz="1200">
                <a:solidFill>
                  <a:schemeClr val="tx1"/>
                </a:solidFill>
                <a:latin typeface="Calibri" panose="020F0502020204030204" pitchFamily="34" charset="0"/>
              </a:defRPr>
            </a:lvl4pPr>
            <a:lvl5pPr marL="2057400" indent="-228600" algn="l" rtl="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0F5B77FC-A1EA-CC42-BF72-DA6AF473D91E}" type="slidenum">
              <a:rPr lang="en-GB" altLang="he-IL"/>
              <a:pPr algn="r" eaLnBrk="1" hangingPunct="1">
                <a:spcBef>
                  <a:spcPct val="0"/>
                </a:spcBef>
              </a:pPr>
              <a:t>2</a:t>
            </a:fld>
            <a:endParaRPr lang="en-GB" altLang="he-IL"/>
          </a:p>
        </p:txBody>
      </p:sp>
    </p:spTree>
    <p:extLst>
      <p:ext uri="{BB962C8B-B14F-4D97-AF65-F5344CB8AC3E}">
        <p14:creationId xmlns:p14="http://schemas.microsoft.com/office/powerpoint/2010/main" val="28150306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smtClean="0"/>
              <a:t>תצפיות על מאורות שמדווחות על היקף הרבייה של אוכלוסייה- מספר צאצאים. בסרטון - משפחת שועלים בסמיכות לאחד הלולים</a:t>
            </a:r>
            <a:endParaRPr lang="he-IL" dirty="0"/>
          </a:p>
        </p:txBody>
      </p:sp>
      <p:sp>
        <p:nvSpPr>
          <p:cNvPr id="4" name="מציין מיקום של מספר שקופית 3"/>
          <p:cNvSpPr>
            <a:spLocks noGrp="1"/>
          </p:cNvSpPr>
          <p:nvPr>
            <p:ph type="sldNum" sz="quarter" idx="10"/>
          </p:nvPr>
        </p:nvSpPr>
        <p:spPr/>
        <p:txBody>
          <a:bodyPr/>
          <a:lstStyle/>
          <a:p>
            <a:fld id="{64474893-5134-C14E-A49C-685A7450AE7B}" type="slidenum">
              <a:rPr lang="en-US" smtClean="0"/>
              <a:t>21</a:t>
            </a:fld>
            <a:endParaRPr lang="en-US"/>
          </a:p>
        </p:txBody>
      </p:sp>
    </p:spTree>
    <p:extLst>
      <p:ext uri="{BB962C8B-B14F-4D97-AF65-F5344CB8AC3E}">
        <p14:creationId xmlns:p14="http://schemas.microsoft.com/office/powerpoint/2010/main" val="3295676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smtClean="0"/>
              <a:t>הסתבר שבקרבת יישובים בהם יש עודפי מזון בצורת פגרים של תרנגולות (מסומנים באדום), </a:t>
            </a:r>
            <a:r>
              <a:rPr lang="he-IL" b="1" dirty="0" smtClean="0"/>
              <a:t>צפיפות הטורפים הייתה גדולה פי 4-5 מהיישובים ללא לולים! </a:t>
            </a:r>
            <a:r>
              <a:rPr lang="he-IL" dirty="0" smtClean="0"/>
              <a:t>(מסומנים בירוק). </a:t>
            </a:r>
          </a:p>
          <a:p>
            <a:endParaRPr lang="he-IL" dirty="0"/>
          </a:p>
        </p:txBody>
      </p:sp>
      <p:sp>
        <p:nvSpPr>
          <p:cNvPr id="4" name="מציין מיקום של מספר שקופית 3"/>
          <p:cNvSpPr>
            <a:spLocks noGrp="1"/>
          </p:cNvSpPr>
          <p:nvPr>
            <p:ph type="sldNum" sz="quarter" idx="10"/>
          </p:nvPr>
        </p:nvSpPr>
        <p:spPr/>
        <p:txBody>
          <a:bodyPr/>
          <a:lstStyle/>
          <a:p>
            <a:fld id="{64474893-5134-C14E-A49C-685A7450AE7B}" type="slidenum">
              <a:rPr lang="en-US" smtClean="0"/>
              <a:t>22</a:t>
            </a:fld>
            <a:endParaRPr lang="en-US"/>
          </a:p>
        </p:txBody>
      </p:sp>
    </p:spTree>
    <p:extLst>
      <p:ext uri="{BB962C8B-B14F-4D97-AF65-F5344CB8AC3E}">
        <p14:creationId xmlns:p14="http://schemas.microsoft.com/office/powerpoint/2010/main" val="27228727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מציין מיקום של תמונת שקופית 1">
            <a:extLst>
              <a:ext uri="{FF2B5EF4-FFF2-40B4-BE49-F238E27FC236}">
                <a16:creationId xmlns:a16="http://schemas.microsoft.com/office/drawing/2014/main" id="{ABAA5FB7-4A5F-674A-8EC4-9FCDFA670EB8}"/>
              </a:ext>
            </a:extLst>
          </p:cNvPr>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מציין מיקום של הערות 2">
            <a:extLst>
              <a:ext uri="{FF2B5EF4-FFF2-40B4-BE49-F238E27FC236}">
                <a16:creationId xmlns:a16="http://schemas.microsoft.com/office/drawing/2014/main" id="{0415F2DC-92A1-8747-BA0D-E11EA6E7399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r" eaLnBrk="1" hangingPunct="1">
              <a:spcBef>
                <a:spcPct val="0"/>
              </a:spcBef>
            </a:pPr>
            <a:r>
              <a:rPr lang="he-IL" altLang="he-IL" dirty="0" smtClean="0"/>
              <a:t>משמאל-היקף </a:t>
            </a:r>
            <a:r>
              <a:rPr lang="he-IL" altLang="he-IL" dirty="0"/>
              <a:t>הצטרפותם של פרטים צעירים לאוכלוסייה-'גיוס צאצאים'- היה גדול ב-60 אחוז ביישובי לולים</a:t>
            </a:r>
            <a:r>
              <a:rPr lang="he-IL" altLang="he-IL" dirty="0" smtClean="0"/>
              <a:t>,(אדום) </a:t>
            </a:r>
            <a:r>
              <a:rPr lang="he-IL" altLang="he-IL" dirty="0"/>
              <a:t>יחסית לשטחים פתוחים שאין בהם עודפי </a:t>
            </a:r>
            <a:r>
              <a:rPr lang="he-IL" altLang="he-IL" dirty="0" smtClean="0"/>
              <a:t>מזון (ירוק).</a:t>
            </a:r>
            <a:endParaRPr lang="he-IL" altLang="he-IL" dirty="0"/>
          </a:p>
          <a:p>
            <a:pPr algn="r" eaLnBrk="1" hangingPunct="1">
              <a:spcBef>
                <a:spcPct val="0"/>
              </a:spcBef>
            </a:pPr>
            <a:r>
              <a:rPr lang="he-IL" altLang="he-IL" dirty="0" smtClean="0"/>
              <a:t>מימין-ניכר </a:t>
            </a:r>
            <a:r>
              <a:rPr lang="he-IL" altLang="he-IL" dirty="0"/>
              <a:t>היחס הישיר בין נוכחות מקורות מזון </a:t>
            </a:r>
            <a:r>
              <a:rPr lang="he-IL" altLang="he-IL" dirty="0" smtClean="0"/>
              <a:t>ובין </a:t>
            </a:r>
            <a:r>
              <a:rPr lang="he-IL" altLang="he-IL" dirty="0"/>
              <a:t>מצבם של הטורפים- שמתבטא במסות גוף גדולות יותר</a:t>
            </a:r>
            <a:r>
              <a:rPr lang="he-IL" altLang="he-IL" dirty="0" smtClean="0"/>
              <a:t>.(ביישובים עם הלולים באדום) </a:t>
            </a:r>
          </a:p>
          <a:p>
            <a:pPr algn="r" eaLnBrk="1" hangingPunct="1">
              <a:spcBef>
                <a:spcPct val="0"/>
              </a:spcBef>
            </a:pPr>
            <a:r>
              <a:rPr lang="he-IL" altLang="he-IL" b="1" dirty="0" smtClean="0"/>
              <a:t>סך </a:t>
            </a:r>
            <a:r>
              <a:rPr lang="he-IL" altLang="he-IL" b="1" dirty="0"/>
              <a:t>הכול ריבוי גדול ומצב פיסי טוב יותר של הטורפים בקרבת יישובי הלולים.  </a:t>
            </a:r>
          </a:p>
          <a:p>
            <a:pPr algn="r" eaLnBrk="1" hangingPunct="1">
              <a:spcBef>
                <a:spcPct val="0"/>
              </a:spcBef>
            </a:pPr>
            <a:endParaRPr lang="he-IL" altLang="he-IL" dirty="0"/>
          </a:p>
        </p:txBody>
      </p:sp>
      <p:sp>
        <p:nvSpPr>
          <p:cNvPr id="72708" name="מציין מיקום של מספר שקופית 3">
            <a:extLst>
              <a:ext uri="{FF2B5EF4-FFF2-40B4-BE49-F238E27FC236}">
                <a16:creationId xmlns:a16="http://schemas.microsoft.com/office/drawing/2014/main" id="{79E9DC39-0E88-5E48-92F8-85CD713700F2}"/>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hangingPunct="0">
              <a:spcBef>
                <a:spcPct val="30000"/>
              </a:spcBef>
              <a:defRPr sz="1200">
                <a:solidFill>
                  <a:schemeClr val="tx1"/>
                </a:solidFill>
                <a:latin typeface="Calibri" panose="020F0502020204030204" pitchFamily="34" charset="0"/>
              </a:defRPr>
            </a:lvl1pPr>
            <a:lvl2pPr marL="742950" indent="-285750" algn="l" rtl="0" eaLnBrk="0" hangingPunct="0">
              <a:spcBef>
                <a:spcPct val="30000"/>
              </a:spcBef>
              <a:defRPr sz="1200">
                <a:solidFill>
                  <a:schemeClr val="tx1"/>
                </a:solidFill>
                <a:latin typeface="Calibri" panose="020F0502020204030204" pitchFamily="34" charset="0"/>
              </a:defRPr>
            </a:lvl2pPr>
            <a:lvl3pPr marL="1143000" indent="-228600" algn="l" rtl="0" eaLnBrk="0" hangingPunct="0">
              <a:spcBef>
                <a:spcPct val="30000"/>
              </a:spcBef>
              <a:defRPr sz="1200">
                <a:solidFill>
                  <a:schemeClr val="tx1"/>
                </a:solidFill>
                <a:latin typeface="Calibri" panose="020F0502020204030204" pitchFamily="34" charset="0"/>
              </a:defRPr>
            </a:lvl3pPr>
            <a:lvl4pPr marL="1600200" indent="-228600" algn="l" rtl="0" eaLnBrk="0" hangingPunct="0">
              <a:spcBef>
                <a:spcPct val="30000"/>
              </a:spcBef>
              <a:defRPr sz="1200">
                <a:solidFill>
                  <a:schemeClr val="tx1"/>
                </a:solidFill>
                <a:latin typeface="Calibri" panose="020F0502020204030204" pitchFamily="34" charset="0"/>
              </a:defRPr>
            </a:lvl4pPr>
            <a:lvl5pPr marL="2057400" indent="-228600" algn="l" rtl="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8EEF2D4B-CD0C-7B40-9C8C-3B5E3E42187F}" type="slidenum">
              <a:rPr lang="en-GB" altLang="he-IL"/>
              <a:pPr algn="r" eaLnBrk="1" hangingPunct="1">
                <a:spcBef>
                  <a:spcPct val="0"/>
                </a:spcBef>
              </a:pPr>
              <a:t>23</a:t>
            </a:fld>
            <a:endParaRPr lang="en-GB" altLang="he-IL"/>
          </a:p>
        </p:txBody>
      </p:sp>
    </p:spTree>
    <p:extLst>
      <p:ext uri="{BB962C8B-B14F-4D97-AF65-F5344CB8AC3E}">
        <p14:creationId xmlns:p14="http://schemas.microsoft.com/office/powerpoint/2010/main" val="23615077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מציין מיקום של תמונת שקופית 1">
            <a:extLst>
              <a:ext uri="{FF2B5EF4-FFF2-40B4-BE49-F238E27FC236}">
                <a16:creationId xmlns:a16="http://schemas.microsoft.com/office/drawing/2014/main" id="{12F96B1A-DEEC-CD4A-8FAF-DBEB951A1386}"/>
              </a:ext>
            </a:extLst>
          </p:cNvPr>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מציין מיקום של הערות 2">
            <a:extLst>
              <a:ext uri="{FF2B5EF4-FFF2-40B4-BE49-F238E27FC236}">
                <a16:creationId xmlns:a16="http://schemas.microsoft.com/office/drawing/2014/main" id="{53237532-68E1-AA4B-9CA7-AFAE4ABFEC8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r" eaLnBrk="1" hangingPunct="1">
              <a:spcBef>
                <a:spcPct val="0"/>
              </a:spcBef>
            </a:pPr>
            <a:r>
              <a:rPr lang="he-IL" altLang="he-IL" b="1" dirty="0" smtClean="0"/>
              <a:t>הפעולה הפשוטה הזו של פינוי הפסולת –במקרה זה פסדים, נקראת בשם-סניטציה. </a:t>
            </a:r>
            <a:r>
              <a:rPr lang="he-IL" altLang="he-IL" dirty="0" smtClean="0"/>
              <a:t>פסדים ופגרים אחרים יש להטמין באתרים שמיועדים לכך. מהי הסיבה שהפעולה לא נעשתה על ידי בעלי הלולים?  בעיקר כלכלית, ולעיתים עקב מחסור בתשתיות. </a:t>
            </a:r>
            <a:r>
              <a:rPr lang="he-IL" altLang="he-IL" b="1" dirty="0" smtClean="0"/>
              <a:t>הסניטציה היא פעולה של הפחתת מזון מנקודת מבטם של הטורפים </a:t>
            </a:r>
            <a:endParaRPr lang="he-IL" altLang="he-IL" b="1" dirty="0"/>
          </a:p>
        </p:txBody>
      </p:sp>
      <p:sp>
        <p:nvSpPr>
          <p:cNvPr id="58372" name="מציין מיקום של מספר שקופית 3">
            <a:extLst>
              <a:ext uri="{FF2B5EF4-FFF2-40B4-BE49-F238E27FC236}">
                <a16:creationId xmlns:a16="http://schemas.microsoft.com/office/drawing/2014/main" id="{9FD4111B-F9C7-DB4C-8CB5-C8C2BABD498F}"/>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hangingPunct="0">
              <a:spcBef>
                <a:spcPct val="30000"/>
              </a:spcBef>
              <a:defRPr sz="1200">
                <a:solidFill>
                  <a:schemeClr val="tx1"/>
                </a:solidFill>
                <a:latin typeface="Calibri" panose="020F0502020204030204" pitchFamily="34" charset="0"/>
              </a:defRPr>
            </a:lvl1pPr>
            <a:lvl2pPr marL="742950" indent="-285750" algn="l" rtl="0" eaLnBrk="0" hangingPunct="0">
              <a:spcBef>
                <a:spcPct val="30000"/>
              </a:spcBef>
              <a:defRPr sz="1200">
                <a:solidFill>
                  <a:schemeClr val="tx1"/>
                </a:solidFill>
                <a:latin typeface="Calibri" panose="020F0502020204030204" pitchFamily="34" charset="0"/>
              </a:defRPr>
            </a:lvl2pPr>
            <a:lvl3pPr marL="1143000" indent="-228600" algn="l" rtl="0" eaLnBrk="0" hangingPunct="0">
              <a:spcBef>
                <a:spcPct val="30000"/>
              </a:spcBef>
              <a:defRPr sz="1200">
                <a:solidFill>
                  <a:schemeClr val="tx1"/>
                </a:solidFill>
                <a:latin typeface="Calibri" panose="020F0502020204030204" pitchFamily="34" charset="0"/>
              </a:defRPr>
            </a:lvl3pPr>
            <a:lvl4pPr marL="1600200" indent="-228600" algn="l" rtl="0" eaLnBrk="0" hangingPunct="0">
              <a:spcBef>
                <a:spcPct val="30000"/>
              </a:spcBef>
              <a:defRPr sz="1200">
                <a:solidFill>
                  <a:schemeClr val="tx1"/>
                </a:solidFill>
                <a:latin typeface="Calibri" panose="020F0502020204030204" pitchFamily="34" charset="0"/>
              </a:defRPr>
            </a:lvl4pPr>
            <a:lvl5pPr marL="2057400" indent="-228600" algn="l" rtl="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0F5B77FC-A1EA-CC42-BF72-DA6AF473D91E}" type="slidenum">
              <a:rPr lang="en-GB" altLang="he-IL"/>
              <a:pPr algn="r" eaLnBrk="1" hangingPunct="1">
                <a:spcBef>
                  <a:spcPct val="0"/>
                </a:spcBef>
              </a:pPr>
              <a:t>24</a:t>
            </a:fld>
            <a:endParaRPr lang="en-GB" altLang="he-IL"/>
          </a:p>
        </p:txBody>
      </p:sp>
    </p:spTree>
    <p:extLst>
      <p:ext uri="{BB962C8B-B14F-4D97-AF65-F5344CB8AC3E}">
        <p14:creationId xmlns:p14="http://schemas.microsoft.com/office/powerpoint/2010/main" val="21865745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smtClean="0"/>
              <a:t>התוצאות מחזקות</a:t>
            </a:r>
            <a:r>
              <a:rPr lang="he-IL" baseline="0" dirty="0" smtClean="0"/>
              <a:t> את הטענה ש</a:t>
            </a:r>
            <a:r>
              <a:rPr lang="he-IL" dirty="0" smtClean="0"/>
              <a:t>עודף המזון הוא הגורם המלאכותי לשרידות הגבוהה של הטורפים. </a:t>
            </a:r>
            <a:endParaRPr lang="he-IL" dirty="0"/>
          </a:p>
        </p:txBody>
      </p:sp>
      <p:sp>
        <p:nvSpPr>
          <p:cNvPr id="4" name="מציין מיקום של מספר שקופית 3"/>
          <p:cNvSpPr>
            <a:spLocks noGrp="1"/>
          </p:cNvSpPr>
          <p:nvPr>
            <p:ph type="sldNum" sz="quarter" idx="10"/>
          </p:nvPr>
        </p:nvSpPr>
        <p:spPr/>
        <p:txBody>
          <a:bodyPr/>
          <a:lstStyle/>
          <a:p>
            <a:fld id="{64474893-5134-C14E-A49C-685A7450AE7B}" type="slidenum">
              <a:rPr lang="en-US" smtClean="0"/>
              <a:t>25</a:t>
            </a:fld>
            <a:endParaRPr lang="en-US"/>
          </a:p>
        </p:txBody>
      </p:sp>
    </p:spTree>
    <p:extLst>
      <p:ext uri="{BB962C8B-B14F-4D97-AF65-F5344CB8AC3E}">
        <p14:creationId xmlns:p14="http://schemas.microsoft.com/office/powerpoint/2010/main" val="35457645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מציין מיקום של תמונת שקופית 1">
            <a:extLst>
              <a:ext uri="{FF2B5EF4-FFF2-40B4-BE49-F238E27FC236}">
                <a16:creationId xmlns:a16="http://schemas.microsoft.com/office/drawing/2014/main" id="{12F96B1A-DEEC-CD4A-8FAF-DBEB951A1386}"/>
              </a:ext>
            </a:extLst>
          </p:cNvPr>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מציין מיקום של הערות 2">
            <a:extLst>
              <a:ext uri="{FF2B5EF4-FFF2-40B4-BE49-F238E27FC236}">
                <a16:creationId xmlns:a16="http://schemas.microsoft.com/office/drawing/2014/main" id="{53237532-68E1-AA4B-9CA7-AFAE4ABFEC8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r" eaLnBrk="1" hangingPunct="1">
              <a:spcBef>
                <a:spcPct val="0"/>
              </a:spcBef>
            </a:pPr>
            <a:r>
              <a:rPr lang="he-IL" altLang="he-IL" b="0" dirty="0" smtClean="0"/>
              <a:t>המחקר מוכיח שלזמינות של מזון יש השפעה ישירה ומשמעותית על אוכלוסיית הטורפים. תוצאות המחקר מלמדות כי למערכת חקלאית כדוגמת לולֵי</a:t>
            </a:r>
          </a:p>
          <a:p>
            <a:pPr algn="r" eaLnBrk="1" hangingPunct="1">
              <a:spcBef>
                <a:spcPct val="0"/>
              </a:spcBef>
            </a:pPr>
            <a:r>
              <a:rPr lang="en-US" altLang="he-IL" b="0" dirty="0" smtClean="0"/>
              <a:t> </a:t>
            </a:r>
            <a:r>
              <a:rPr lang="he-IL" altLang="he-IL" b="0" dirty="0" smtClean="0"/>
              <a:t>מטילות עלולה להיות השפעה חדה על אוכלוסיות הטורפים,</a:t>
            </a:r>
          </a:p>
          <a:p>
            <a:pPr algn="r" eaLnBrk="1" hangingPunct="1">
              <a:spcBef>
                <a:spcPct val="0"/>
              </a:spcBef>
            </a:pPr>
            <a:r>
              <a:rPr lang="he-IL" altLang="he-IL" b="0" dirty="0" smtClean="0"/>
              <a:t> </a:t>
            </a:r>
            <a:r>
              <a:rPr lang="he-IL" altLang="he-IL" b="1" dirty="0" smtClean="0"/>
              <a:t>ושאמצעי פשוט של פעולות תברואה-סניטציה, נמצא יעיל מאוד תוך זמן קצר.</a:t>
            </a:r>
            <a:r>
              <a:rPr lang="he-IL" altLang="he-IL" b="0" dirty="0" smtClean="0"/>
              <a:t> </a:t>
            </a:r>
          </a:p>
          <a:p>
            <a:pPr algn="r" eaLnBrk="1" hangingPunct="1">
              <a:spcBef>
                <a:spcPct val="0"/>
              </a:spcBef>
            </a:pPr>
            <a:r>
              <a:rPr lang="he-IL" altLang="he-IL" b="0" dirty="0" smtClean="0"/>
              <a:t>מאחר שאמצעי זה משפיע על ה 'גיוס' של פרטים לאוכלוסייה ועל  השרידות שלהם,</a:t>
            </a:r>
          </a:p>
          <a:p>
            <a:pPr algn="r" eaLnBrk="1" hangingPunct="1">
              <a:spcBef>
                <a:spcPct val="0"/>
              </a:spcBef>
            </a:pPr>
            <a:r>
              <a:rPr lang="he-IL" altLang="he-IL" b="0" dirty="0" smtClean="0"/>
              <a:t>צפויה השפעתו להימשך גם בטווח הארוך</a:t>
            </a:r>
            <a:r>
              <a:rPr lang="he-IL" altLang="he-IL" b="1" dirty="0" smtClean="0"/>
              <a:t>. </a:t>
            </a:r>
            <a:endParaRPr lang="he-IL" altLang="he-IL" b="1" dirty="0"/>
          </a:p>
        </p:txBody>
      </p:sp>
      <p:sp>
        <p:nvSpPr>
          <p:cNvPr id="58372" name="מציין מיקום של מספר שקופית 3">
            <a:extLst>
              <a:ext uri="{FF2B5EF4-FFF2-40B4-BE49-F238E27FC236}">
                <a16:creationId xmlns:a16="http://schemas.microsoft.com/office/drawing/2014/main" id="{9FD4111B-F9C7-DB4C-8CB5-C8C2BABD498F}"/>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hangingPunct="0">
              <a:spcBef>
                <a:spcPct val="30000"/>
              </a:spcBef>
              <a:defRPr sz="1200">
                <a:solidFill>
                  <a:schemeClr val="tx1"/>
                </a:solidFill>
                <a:latin typeface="Calibri" panose="020F0502020204030204" pitchFamily="34" charset="0"/>
              </a:defRPr>
            </a:lvl1pPr>
            <a:lvl2pPr marL="742950" indent="-285750" algn="l" rtl="0" eaLnBrk="0" hangingPunct="0">
              <a:spcBef>
                <a:spcPct val="30000"/>
              </a:spcBef>
              <a:defRPr sz="1200">
                <a:solidFill>
                  <a:schemeClr val="tx1"/>
                </a:solidFill>
                <a:latin typeface="Calibri" panose="020F0502020204030204" pitchFamily="34" charset="0"/>
              </a:defRPr>
            </a:lvl2pPr>
            <a:lvl3pPr marL="1143000" indent="-228600" algn="l" rtl="0" eaLnBrk="0" hangingPunct="0">
              <a:spcBef>
                <a:spcPct val="30000"/>
              </a:spcBef>
              <a:defRPr sz="1200">
                <a:solidFill>
                  <a:schemeClr val="tx1"/>
                </a:solidFill>
                <a:latin typeface="Calibri" panose="020F0502020204030204" pitchFamily="34" charset="0"/>
              </a:defRPr>
            </a:lvl3pPr>
            <a:lvl4pPr marL="1600200" indent="-228600" algn="l" rtl="0" eaLnBrk="0" hangingPunct="0">
              <a:spcBef>
                <a:spcPct val="30000"/>
              </a:spcBef>
              <a:defRPr sz="1200">
                <a:solidFill>
                  <a:schemeClr val="tx1"/>
                </a:solidFill>
                <a:latin typeface="Calibri" panose="020F0502020204030204" pitchFamily="34" charset="0"/>
              </a:defRPr>
            </a:lvl4pPr>
            <a:lvl5pPr marL="2057400" indent="-228600" algn="l" rtl="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0F5B77FC-A1EA-CC42-BF72-DA6AF473D91E}" type="slidenum">
              <a:rPr lang="en-GB" altLang="he-IL"/>
              <a:pPr algn="r" eaLnBrk="1" hangingPunct="1">
                <a:spcBef>
                  <a:spcPct val="0"/>
                </a:spcBef>
              </a:pPr>
              <a:t>26</a:t>
            </a:fld>
            <a:endParaRPr lang="en-GB" altLang="he-IL"/>
          </a:p>
        </p:txBody>
      </p:sp>
    </p:spTree>
    <p:extLst>
      <p:ext uri="{BB962C8B-B14F-4D97-AF65-F5344CB8AC3E}">
        <p14:creationId xmlns:p14="http://schemas.microsoft.com/office/powerpoint/2010/main" val="10863535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מציין מיקום של תמונת שקופית 1">
            <a:extLst>
              <a:ext uri="{FF2B5EF4-FFF2-40B4-BE49-F238E27FC236}">
                <a16:creationId xmlns:a16="http://schemas.microsoft.com/office/drawing/2014/main" id="{A1B7CFF2-5504-5949-BAF3-2F79B5D13A08}"/>
              </a:ext>
            </a:extLst>
          </p:cNvPr>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מציין מיקום של הערות 2">
            <a:extLst>
              <a:ext uri="{FF2B5EF4-FFF2-40B4-BE49-F238E27FC236}">
                <a16:creationId xmlns:a16="http://schemas.microsoft.com/office/drawing/2014/main" id="{A278C6D3-B4DE-FA44-B345-946BE738FDE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r" eaLnBrk="1" hangingPunct="1">
              <a:spcBef>
                <a:spcPct val="0"/>
              </a:spcBef>
            </a:pPr>
            <a:r>
              <a:rPr lang="he-IL" altLang="he-IL" b="0" baseline="0" dirty="0" smtClean="0"/>
              <a:t> </a:t>
            </a:r>
            <a:r>
              <a:rPr lang="he-IL" altLang="he-IL" b="0" dirty="0" smtClean="0"/>
              <a:t>גילוי נוסף במחקר היה </a:t>
            </a:r>
            <a:r>
              <a:rPr lang="he-IL" altLang="he-IL" b="1" dirty="0" smtClean="0"/>
              <a:t>שכנראה אבדה לטורפים, שמתבססים על מקורות מזון מידי אדם, היכולת לצוד</a:t>
            </a:r>
            <a:r>
              <a:rPr lang="he-IL" altLang="he-IL" b="0" dirty="0" smtClean="0"/>
              <a:t>.  במחקר נבדקו גם כמות היונקים הקטנים לפני פעולת הסניטציה ולאחריה. גם לאחר הפעלת הסניטציה לא פנו הטורפים לאופציה של ציד אלא הגיבו בתנועה מהמרחב ובשרידות נמוכה יותר.  זוהי עוד השפעה של תלות התנים והשועלים במקורות מזון מידי אדם.</a:t>
            </a:r>
          </a:p>
          <a:p>
            <a:pPr algn="r" eaLnBrk="1" hangingPunct="1">
              <a:spcBef>
                <a:spcPct val="0"/>
              </a:spcBef>
            </a:pPr>
            <a:r>
              <a:rPr lang="he-IL" altLang="he-IL" b="1" dirty="0" smtClean="0"/>
              <a:t> </a:t>
            </a:r>
            <a:endParaRPr lang="he-IL" altLang="he-IL" dirty="0"/>
          </a:p>
        </p:txBody>
      </p:sp>
      <p:sp>
        <p:nvSpPr>
          <p:cNvPr id="67588" name="מציין מיקום של מספר שקופית 3">
            <a:extLst>
              <a:ext uri="{FF2B5EF4-FFF2-40B4-BE49-F238E27FC236}">
                <a16:creationId xmlns:a16="http://schemas.microsoft.com/office/drawing/2014/main" id="{E20D03CB-F2D1-A14B-A59F-776E4236498B}"/>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hangingPunct="0">
              <a:spcBef>
                <a:spcPct val="30000"/>
              </a:spcBef>
              <a:defRPr sz="1200">
                <a:solidFill>
                  <a:schemeClr val="tx1"/>
                </a:solidFill>
                <a:latin typeface="Calibri" panose="020F0502020204030204" pitchFamily="34" charset="0"/>
              </a:defRPr>
            </a:lvl1pPr>
            <a:lvl2pPr marL="742950" indent="-285750" algn="l" rtl="0" eaLnBrk="0" hangingPunct="0">
              <a:spcBef>
                <a:spcPct val="30000"/>
              </a:spcBef>
              <a:defRPr sz="1200">
                <a:solidFill>
                  <a:schemeClr val="tx1"/>
                </a:solidFill>
                <a:latin typeface="Calibri" panose="020F0502020204030204" pitchFamily="34" charset="0"/>
              </a:defRPr>
            </a:lvl2pPr>
            <a:lvl3pPr marL="1143000" indent="-228600" algn="l" rtl="0" eaLnBrk="0" hangingPunct="0">
              <a:spcBef>
                <a:spcPct val="30000"/>
              </a:spcBef>
              <a:defRPr sz="1200">
                <a:solidFill>
                  <a:schemeClr val="tx1"/>
                </a:solidFill>
                <a:latin typeface="Calibri" panose="020F0502020204030204" pitchFamily="34" charset="0"/>
              </a:defRPr>
            </a:lvl3pPr>
            <a:lvl4pPr marL="1600200" indent="-228600" algn="l" rtl="0" eaLnBrk="0" hangingPunct="0">
              <a:spcBef>
                <a:spcPct val="30000"/>
              </a:spcBef>
              <a:defRPr sz="1200">
                <a:solidFill>
                  <a:schemeClr val="tx1"/>
                </a:solidFill>
                <a:latin typeface="Calibri" panose="020F0502020204030204" pitchFamily="34" charset="0"/>
              </a:defRPr>
            </a:lvl4pPr>
            <a:lvl5pPr marL="2057400" indent="-228600" algn="l" rtl="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138F56FD-E0A6-514C-82D4-482FCCD0C330}" type="slidenum">
              <a:rPr lang="en-GB" altLang="he-IL"/>
              <a:pPr algn="r" eaLnBrk="1" hangingPunct="1">
                <a:spcBef>
                  <a:spcPct val="0"/>
                </a:spcBef>
              </a:pPr>
              <a:t>27</a:t>
            </a:fld>
            <a:endParaRPr lang="en-GB" altLang="he-IL"/>
          </a:p>
        </p:txBody>
      </p:sp>
    </p:spTree>
    <p:extLst>
      <p:ext uri="{BB962C8B-B14F-4D97-AF65-F5344CB8AC3E}">
        <p14:creationId xmlns:p14="http://schemas.microsoft.com/office/powerpoint/2010/main" val="22092394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en-US" dirty="0" smtClean="0"/>
              <a:t> </a:t>
            </a:r>
            <a:r>
              <a:rPr lang="he-IL" dirty="0" smtClean="0"/>
              <a:t>מחקר זה מספק לראשונה תוצאות אמפיריות באשר להשפעה של ההפחתה במשאב המזון על אוכלוסיות טורפים</a:t>
            </a:r>
          </a:p>
          <a:p>
            <a:pPr algn="r"/>
            <a:r>
              <a:rPr lang="he-IL" dirty="0" smtClean="0"/>
              <a:t>בניסוי שדה מבוקר. </a:t>
            </a:r>
          </a:p>
          <a:p>
            <a:pPr algn="r"/>
            <a:r>
              <a:rPr lang="he-IL" dirty="0" smtClean="0"/>
              <a:t>על בסיס תוצאות אלה פותחה תכנית לטיפול באוכלוסיות–יתר של טורפים. רשות הטבע והגנים  מובילה מהלכים לשיתופי פעולה עם החקלאים ועם משרדי הממשלה הרלבנטיים </a:t>
            </a:r>
            <a:r>
              <a:rPr lang="he-IL" b="1" dirty="0" smtClean="0"/>
              <a:t>על מנת  ליישם ולהפעיל פעולות סניטציה-פינוי פסולת כחלק בלתי נפרד מפעילות החקלאים בשטח-בעלי לולים, בעלי עדרים ומשקי חי</a:t>
            </a:r>
            <a:endParaRPr lang="he-IL" b="1" dirty="0"/>
          </a:p>
        </p:txBody>
      </p:sp>
      <p:sp>
        <p:nvSpPr>
          <p:cNvPr id="4" name="מציין מיקום של מספר שקופית 3"/>
          <p:cNvSpPr>
            <a:spLocks noGrp="1"/>
          </p:cNvSpPr>
          <p:nvPr>
            <p:ph type="sldNum" sz="quarter" idx="10"/>
          </p:nvPr>
        </p:nvSpPr>
        <p:spPr/>
        <p:txBody>
          <a:bodyPr/>
          <a:lstStyle/>
          <a:p>
            <a:fld id="{64474893-5134-C14E-A49C-685A7450AE7B}" type="slidenum">
              <a:rPr lang="en-US" smtClean="0"/>
              <a:t>28</a:t>
            </a:fld>
            <a:endParaRPr lang="en-US"/>
          </a:p>
        </p:txBody>
      </p:sp>
    </p:spTree>
    <p:extLst>
      <p:ext uri="{BB962C8B-B14F-4D97-AF65-F5344CB8AC3E}">
        <p14:creationId xmlns:p14="http://schemas.microsoft.com/office/powerpoint/2010/main" val="19104110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smtClean="0"/>
              <a:t>אחת התופעות הנלוות להתפרצות של מינים כמו התנים היא </a:t>
            </a:r>
            <a:r>
              <a:rPr lang="he-IL" b="1" dirty="0" smtClean="0"/>
              <a:t>סכנת הרעלות מידי החקלאים</a:t>
            </a:r>
            <a:r>
              <a:rPr lang="he-IL" dirty="0" smtClean="0"/>
              <a:t>. כפי שהלולים מהווים מקור משיכה לטורפים כך גם עדרי הבקר בגולן מהווים מקור מזון עבורם. פגרים שנשארו בשטח מעודדים את התרבות הטורפים שפוגעים בעדרים ע"י טריפת בני בקר צעירים/חלשים. מצב זה עלול לגרום לחקלאים  לנקוט בפעולה לא חוקית - הרעלה. פגר מורעל שמונח בשטח ושנועד לפגוע בטורף שמאיים על שלום העדר, עלול לפגוע  קשות במארג המזון ובמגוון הביולוגי, כדוגמת הפגיעה הדרמטית באוכלוסיית הנשרים ברמת הגולן. </a:t>
            </a:r>
            <a:r>
              <a:rPr lang="he-IL" b="1" dirty="0" smtClean="0"/>
              <a:t>פעולות הסניטציה – פינוי מוסדר של פגרי פרות מהשטח לאתר ייעודי להטמנת פגרים-  מצמצמות את כמות הטורפים ומפחיתות את לחץ הטריפה והפגיעה שלהם בעדרים.</a:t>
            </a:r>
          </a:p>
          <a:p>
            <a:endParaRPr lang="he-IL" b="1" dirty="0"/>
          </a:p>
        </p:txBody>
      </p:sp>
      <p:sp>
        <p:nvSpPr>
          <p:cNvPr id="4" name="מציין מיקום של מספר שקופית 3"/>
          <p:cNvSpPr>
            <a:spLocks noGrp="1"/>
          </p:cNvSpPr>
          <p:nvPr>
            <p:ph type="sldNum" sz="quarter" idx="10"/>
          </p:nvPr>
        </p:nvSpPr>
        <p:spPr/>
        <p:txBody>
          <a:bodyPr/>
          <a:lstStyle/>
          <a:p>
            <a:fld id="{64474893-5134-C14E-A49C-685A7450AE7B}" type="slidenum">
              <a:rPr lang="en-US" smtClean="0"/>
              <a:t>29</a:t>
            </a:fld>
            <a:endParaRPr lang="en-US"/>
          </a:p>
        </p:txBody>
      </p:sp>
    </p:spTree>
    <p:extLst>
      <p:ext uri="{BB962C8B-B14F-4D97-AF65-F5344CB8AC3E}">
        <p14:creationId xmlns:p14="http://schemas.microsoft.com/office/powerpoint/2010/main" val="32656255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מציין מיקום של תמונת שקופית 1">
            <a:extLst>
              <a:ext uri="{FF2B5EF4-FFF2-40B4-BE49-F238E27FC236}">
                <a16:creationId xmlns:a16="http://schemas.microsoft.com/office/drawing/2014/main" id="{12F96B1A-DEEC-CD4A-8FAF-DBEB951A1386}"/>
              </a:ext>
            </a:extLst>
          </p:cNvPr>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מציין מיקום של הערות 2">
            <a:extLst>
              <a:ext uri="{FF2B5EF4-FFF2-40B4-BE49-F238E27FC236}">
                <a16:creationId xmlns:a16="http://schemas.microsoft.com/office/drawing/2014/main" id="{53237532-68E1-AA4B-9CA7-AFAE4ABFEC8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r" eaLnBrk="1" hangingPunct="1">
              <a:spcBef>
                <a:spcPct val="0"/>
              </a:spcBef>
            </a:pPr>
            <a:endParaRPr lang="he-IL" altLang="he-IL" b="1" dirty="0"/>
          </a:p>
        </p:txBody>
      </p:sp>
      <p:sp>
        <p:nvSpPr>
          <p:cNvPr id="58372" name="מציין מיקום של מספר שקופית 3">
            <a:extLst>
              <a:ext uri="{FF2B5EF4-FFF2-40B4-BE49-F238E27FC236}">
                <a16:creationId xmlns:a16="http://schemas.microsoft.com/office/drawing/2014/main" id="{9FD4111B-F9C7-DB4C-8CB5-C8C2BABD498F}"/>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hangingPunct="0">
              <a:spcBef>
                <a:spcPct val="30000"/>
              </a:spcBef>
              <a:defRPr sz="1200">
                <a:solidFill>
                  <a:schemeClr val="tx1"/>
                </a:solidFill>
                <a:latin typeface="Calibri" panose="020F0502020204030204" pitchFamily="34" charset="0"/>
              </a:defRPr>
            </a:lvl1pPr>
            <a:lvl2pPr marL="742950" indent="-285750" algn="l" rtl="0" eaLnBrk="0" hangingPunct="0">
              <a:spcBef>
                <a:spcPct val="30000"/>
              </a:spcBef>
              <a:defRPr sz="1200">
                <a:solidFill>
                  <a:schemeClr val="tx1"/>
                </a:solidFill>
                <a:latin typeface="Calibri" panose="020F0502020204030204" pitchFamily="34" charset="0"/>
              </a:defRPr>
            </a:lvl2pPr>
            <a:lvl3pPr marL="1143000" indent="-228600" algn="l" rtl="0" eaLnBrk="0" hangingPunct="0">
              <a:spcBef>
                <a:spcPct val="30000"/>
              </a:spcBef>
              <a:defRPr sz="1200">
                <a:solidFill>
                  <a:schemeClr val="tx1"/>
                </a:solidFill>
                <a:latin typeface="Calibri" panose="020F0502020204030204" pitchFamily="34" charset="0"/>
              </a:defRPr>
            </a:lvl3pPr>
            <a:lvl4pPr marL="1600200" indent="-228600" algn="l" rtl="0" eaLnBrk="0" hangingPunct="0">
              <a:spcBef>
                <a:spcPct val="30000"/>
              </a:spcBef>
              <a:defRPr sz="1200">
                <a:solidFill>
                  <a:schemeClr val="tx1"/>
                </a:solidFill>
                <a:latin typeface="Calibri" panose="020F0502020204030204" pitchFamily="34" charset="0"/>
              </a:defRPr>
            </a:lvl4pPr>
            <a:lvl5pPr marL="2057400" indent="-228600" algn="l" rtl="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0F5B77FC-A1EA-CC42-BF72-DA6AF473D91E}" type="slidenum">
              <a:rPr lang="en-GB" altLang="he-IL"/>
              <a:pPr algn="r" eaLnBrk="1" hangingPunct="1">
                <a:spcBef>
                  <a:spcPct val="0"/>
                </a:spcBef>
              </a:pPr>
              <a:t>30</a:t>
            </a:fld>
            <a:endParaRPr lang="en-GB" altLang="he-IL"/>
          </a:p>
        </p:txBody>
      </p:sp>
    </p:spTree>
    <p:extLst>
      <p:ext uri="{BB962C8B-B14F-4D97-AF65-F5344CB8AC3E}">
        <p14:creationId xmlns:p14="http://schemas.microsoft.com/office/powerpoint/2010/main" val="2023655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מציין מיקום של תמונת שקופית 1">
            <a:extLst>
              <a:ext uri="{FF2B5EF4-FFF2-40B4-BE49-F238E27FC236}">
                <a16:creationId xmlns:a16="http://schemas.microsoft.com/office/drawing/2014/main" id="{397F48D8-EDAE-5E44-9BC1-61ED8505C698}"/>
              </a:ext>
            </a:extLst>
          </p:cNvPr>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מציין מיקום של הערות 2">
            <a:extLst>
              <a:ext uri="{FF2B5EF4-FFF2-40B4-BE49-F238E27FC236}">
                <a16:creationId xmlns:a16="http://schemas.microsoft.com/office/drawing/2014/main" id="{F4D9C902-9D8C-1342-BDBB-4CD17CD2D0B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r" eaLnBrk="1" hangingPunct="1">
              <a:spcBef>
                <a:spcPct val="0"/>
              </a:spcBef>
            </a:pPr>
            <a:endParaRPr lang="he-IL" altLang="he-IL" dirty="0"/>
          </a:p>
          <a:p>
            <a:pPr algn="r" eaLnBrk="1" hangingPunct="1">
              <a:spcBef>
                <a:spcPct val="0"/>
              </a:spcBef>
            </a:pPr>
            <a:r>
              <a:rPr lang="en-US" altLang="he-IL" dirty="0" smtClean="0"/>
              <a:t> </a:t>
            </a:r>
            <a:r>
              <a:rPr lang="he-IL" altLang="he-IL" dirty="0" smtClean="0"/>
              <a:t>משחר ההיסטוריה היה לאדם קשר לחיות הבר הטורפות, וביניהן השועל והתן. בתנ"ך ישנם  אזכורים ודימויים  רבים לחיות אלו, ובמיתוסים המצריים העתיקים מופיע התן כאל המוות. התנים ידועים ביללות שלהם, ופחד מפני טורפים גדולים כמו הזאב נקשר גם אל הטורף הקטן ממנו. כולנו מכירים את משלי החיות בהם לשועל יש את התפקיד הערמומי והגרגרן.. </a:t>
            </a:r>
            <a:r>
              <a:rPr lang="he-IL" altLang="he-IL" dirty="0" smtClean="0">
                <a:solidFill>
                  <a:srgbClr val="FF0000"/>
                </a:solidFill>
              </a:rPr>
              <a:t>הדבר דומה בסיפורים ובמשלים בשפה הערבית, ובספרות הערבית העתיקה השתמשו הרבה במשלים וסיפורים שהובאו על לשונם של בע"ח כמו השועל (</a:t>
            </a:r>
            <a:r>
              <a:rPr lang="he-IL" altLang="he-IL" dirty="0" err="1" smtClean="0">
                <a:solidFill>
                  <a:srgbClr val="FF0000"/>
                </a:solidFill>
              </a:rPr>
              <a:t>ת'עלב</a:t>
            </a:r>
            <a:r>
              <a:rPr lang="he-IL" altLang="he-IL" dirty="0" smtClean="0">
                <a:solidFill>
                  <a:srgbClr val="FF0000"/>
                </a:solidFill>
              </a:rPr>
              <a:t>) והתן (אבן </a:t>
            </a:r>
            <a:r>
              <a:rPr lang="he-IL" altLang="he-IL" dirty="0" err="1" smtClean="0">
                <a:solidFill>
                  <a:srgbClr val="FF0000"/>
                </a:solidFill>
              </a:rPr>
              <a:t>אאוא</a:t>
            </a:r>
            <a:r>
              <a:rPr lang="he-IL" altLang="he-IL" dirty="0" smtClean="0">
                <a:solidFill>
                  <a:srgbClr val="FF0000"/>
                </a:solidFill>
              </a:rPr>
              <a:t>)  כדוגמת הספר המתורגם ' </a:t>
            </a:r>
            <a:r>
              <a:rPr lang="he-IL" altLang="he-IL" dirty="0" err="1" smtClean="0">
                <a:solidFill>
                  <a:srgbClr val="FF0000"/>
                </a:solidFill>
              </a:rPr>
              <a:t>כאלילא</a:t>
            </a:r>
            <a:r>
              <a:rPr lang="he-IL" altLang="he-IL" dirty="0" smtClean="0">
                <a:solidFill>
                  <a:srgbClr val="FF0000"/>
                </a:solidFill>
              </a:rPr>
              <a:t> </a:t>
            </a:r>
            <a:r>
              <a:rPr lang="he-IL" altLang="he-IL" dirty="0" err="1" smtClean="0">
                <a:solidFill>
                  <a:srgbClr val="FF0000"/>
                </a:solidFill>
              </a:rPr>
              <a:t>ודומנא</a:t>
            </a:r>
            <a:r>
              <a:rPr lang="he-IL" altLang="he-IL" dirty="0" smtClean="0">
                <a:solidFill>
                  <a:srgbClr val="FF0000"/>
                </a:solidFill>
              </a:rPr>
              <a:t>.. ' . </a:t>
            </a:r>
          </a:p>
          <a:p>
            <a:pPr algn="r" eaLnBrk="1" hangingPunct="1">
              <a:spcBef>
                <a:spcPct val="0"/>
              </a:spcBef>
            </a:pPr>
            <a:r>
              <a:rPr lang="he-IL" altLang="he-IL" dirty="0" smtClean="0"/>
              <a:t> </a:t>
            </a:r>
            <a:endParaRPr lang="en-US" altLang="he-IL" dirty="0"/>
          </a:p>
        </p:txBody>
      </p:sp>
      <p:sp>
        <p:nvSpPr>
          <p:cNvPr id="59396" name="מציין מיקום של מספר שקופית 3">
            <a:extLst>
              <a:ext uri="{FF2B5EF4-FFF2-40B4-BE49-F238E27FC236}">
                <a16:creationId xmlns:a16="http://schemas.microsoft.com/office/drawing/2014/main" id="{20AC3293-BB57-F449-AC43-0884BD482AD0}"/>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hangingPunct="0">
              <a:spcBef>
                <a:spcPct val="30000"/>
              </a:spcBef>
              <a:defRPr sz="1200">
                <a:solidFill>
                  <a:schemeClr val="tx1"/>
                </a:solidFill>
                <a:latin typeface="Calibri" panose="020F0502020204030204" pitchFamily="34" charset="0"/>
              </a:defRPr>
            </a:lvl1pPr>
            <a:lvl2pPr marL="742950" indent="-285750" algn="l" rtl="0" eaLnBrk="0" hangingPunct="0">
              <a:spcBef>
                <a:spcPct val="30000"/>
              </a:spcBef>
              <a:defRPr sz="1200">
                <a:solidFill>
                  <a:schemeClr val="tx1"/>
                </a:solidFill>
                <a:latin typeface="Calibri" panose="020F0502020204030204" pitchFamily="34" charset="0"/>
              </a:defRPr>
            </a:lvl2pPr>
            <a:lvl3pPr marL="1143000" indent="-228600" algn="l" rtl="0" eaLnBrk="0" hangingPunct="0">
              <a:spcBef>
                <a:spcPct val="30000"/>
              </a:spcBef>
              <a:defRPr sz="1200">
                <a:solidFill>
                  <a:schemeClr val="tx1"/>
                </a:solidFill>
                <a:latin typeface="Calibri" panose="020F0502020204030204" pitchFamily="34" charset="0"/>
              </a:defRPr>
            </a:lvl3pPr>
            <a:lvl4pPr marL="1600200" indent="-228600" algn="l" rtl="0" eaLnBrk="0" hangingPunct="0">
              <a:spcBef>
                <a:spcPct val="30000"/>
              </a:spcBef>
              <a:defRPr sz="1200">
                <a:solidFill>
                  <a:schemeClr val="tx1"/>
                </a:solidFill>
                <a:latin typeface="Calibri" panose="020F0502020204030204" pitchFamily="34" charset="0"/>
              </a:defRPr>
            </a:lvl4pPr>
            <a:lvl5pPr marL="2057400" indent="-228600" algn="l" rtl="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1FA2801B-CA58-DF47-A7A1-F781A90623BA}" type="slidenum">
              <a:rPr lang="en-GB" altLang="he-IL"/>
              <a:pPr algn="r" eaLnBrk="1" hangingPunct="1">
                <a:spcBef>
                  <a:spcPct val="0"/>
                </a:spcBef>
              </a:pPr>
              <a:t>3</a:t>
            </a:fld>
            <a:endParaRPr lang="en-GB" altLang="he-IL"/>
          </a:p>
        </p:txBody>
      </p:sp>
    </p:spTree>
    <p:extLst>
      <p:ext uri="{BB962C8B-B14F-4D97-AF65-F5344CB8AC3E}">
        <p14:creationId xmlns:p14="http://schemas.microsoft.com/office/powerpoint/2010/main" val="41197325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smtClean="0"/>
              <a:t>ריבוי התנים בשטחים חקלאיים מביא עמו קונפליקטים של אדם וסביבה.</a:t>
            </a:r>
          </a:p>
          <a:p>
            <a:pPr algn="r"/>
            <a:r>
              <a:rPr lang="he-IL" dirty="0" smtClean="0"/>
              <a:t>מה קורה כאשר תופעה כזו מתקיימת </a:t>
            </a:r>
            <a:r>
              <a:rPr lang="he-IL" b="1" dirty="0" smtClean="0"/>
              <a:t>בלב יישוב עירוני</a:t>
            </a:r>
            <a:r>
              <a:rPr lang="he-IL" dirty="0" smtClean="0"/>
              <a:t>? איזה אופי יש למפגשים של אדם-תנים? אילו בעיות מתעוררות? ואילו פתרונות ניתן לחפש? .</a:t>
            </a:r>
          </a:p>
          <a:p>
            <a:pPr algn="r"/>
            <a:r>
              <a:rPr lang="he-IL" b="1" dirty="0" smtClean="0"/>
              <a:t>פעילות בקבוצות העבודה וצפייה מונחית בסרטון – במערך המצורף.  </a:t>
            </a:r>
            <a:endParaRPr lang="he-IL" dirty="0"/>
          </a:p>
        </p:txBody>
      </p:sp>
      <p:sp>
        <p:nvSpPr>
          <p:cNvPr id="4" name="מציין מיקום של מספר שקופית 3"/>
          <p:cNvSpPr>
            <a:spLocks noGrp="1"/>
          </p:cNvSpPr>
          <p:nvPr>
            <p:ph type="sldNum" sz="quarter" idx="10"/>
          </p:nvPr>
        </p:nvSpPr>
        <p:spPr/>
        <p:txBody>
          <a:bodyPr/>
          <a:lstStyle/>
          <a:p>
            <a:fld id="{64474893-5134-C14E-A49C-685A7450AE7B}" type="slidenum">
              <a:rPr lang="en-US" smtClean="0"/>
              <a:t>31</a:t>
            </a:fld>
            <a:endParaRPr lang="en-US"/>
          </a:p>
        </p:txBody>
      </p:sp>
    </p:spTree>
    <p:extLst>
      <p:ext uri="{BB962C8B-B14F-4D97-AF65-F5344CB8AC3E}">
        <p14:creationId xmlns:p14="http://schemas.microsoft.com/office/powerpoint/2010/main" val="18345943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מציין מיקום של תמונת שקופית 1">
            <a:extLst>
              <a:ext uri="{FF2B5EF4-FFF2-40B4-BE49-F238E27FC236}">
                <a16:creationId xmlns:a16="http://schemas.microsoft.com/office/drawing/2014/main" id="{397F48D8-EDAE-5E44-9BC1-61ED8505C698}"/>
              </a:ext>
            </a:extLst>
          </p:cNvPr>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מציין מיקום של הערות 2">
            <a:extLst>
              <a:ext uri="{FF2B5EF4-FFF2-40B4-BE49-F238E27FC236}">
                <a16:creationId xmlns:a16="http://schemas.microsoft.com/office/drawing/2014/main" id="{F4D9C902-9D8C-1342-BDBB-4CD17CD2D0B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r" eaLnBrk="1" hangingPunct="1">
              <a:spcBef>
                <a:spcPct val="0"/>
              </a:spcBef>
            </a:pPr>
            <a:endParaRPr lang="he-IL" altLang="he-IL" dirty="0"/>
          </a:p>
          <a:p>
            <a:pPr algn="r" eaLnBrk="1" hangingPunct="1">
              <a:spcBef>
                <a:spcPct val="0"/>
              </a:spcBef>
            </a:pPr>
            <a:r>
              <a:rPr lang="en-US" altLang="he-IL" dirty="0"/>
              <a:t> </a:t>
            </a:r>
            <a:endParaRPr lang="he-IL" altLang="he-IL" dirty="0">
              <a:solidFill>
                <a:srgbClr val="FF0000"/>
              </a:solidFill>
            </a:endParaRPr>
          </a:p>
          <a:p>
            <a:pPr algn="r" eaLnBrk="1" hangingPunct="1">
              <a:spcBef>
                <a:spcPct val="0"/>
              </a:spcBef>
            </a:pPr>
            <a:r>
              <a:rPr lang="he-IL" altLang="he-IL" dirty="0"/>
              <a:t>תנים ושועלים מאז ומעולם הסתובבו בקרבת משקי האדם ומכאן גם הדימויים הספרותיים שלנו עליהם. אך מתי ולמה חלה נקודת מפנה ב'עלילה'?. מהו </a:t>
            </a:r>
            <a:r>
              <a:rPr lang="he-IL" altLang="he-IL" b="1" dirty="0"/>
              <a:t>הסיפור האמתי </a:t>
            </a:r>
            <a:r>
              <a:rPr lang="he-IL" altLang="he-IL" dirty="0"/>
              <a:t>בנוגע לבעלי החיים הללו ולקשר שלהם אתנו בני האדם? </a:t>
            </a:r>
            <a:endParaRPr lang="en-US" altLang="he-IL" dirty="0"/>
          </a:p>
        </p:txBody>
      </p:sp>
      <p:sp>
        <p:nvSpPr>
          <p:cNvPr id="59396" name="מציין מיקום של מספר שקופית 3">
            <a:extLst>
              <a:ext uri="{FF2B5EF4-FFF2-40B4-BE49-F238E27FC236}">
                <a16:creationId xmlns:a16="http://schemas.microsoft.com/office/drawing/2014/main" id="{20AC3293-BB57-F449-AC43-0884BD482AD0}"/>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hangingPunct="0">
              <a:spcBef>
                <a:spcPct val="30000"/>
              </a:spcBef>
              <a:defRPr sz="1200">
                <a:solidFill>
                  <a:schemeClr val="tx1"/>
                </a:solidFill>
                <a:latin typeface="Calibri" panose="020F0502020204030204" pitchFamily="34" charset="0"/>
              </a:defRPr>
            </a:lvl1pPr>
            <a:lvl2pPr marL="742950" indent="-285750" algn="l" rtl="0" eaLnBrk="0" hangingPunct="0">
              <a:spcBef>
                <a:spcPct val="30000"/>
              </a:spcBef>
              <a:defRPr sz="1200">
                <a:solidFill>
                  <a:schemeClr val="tx1"/>
                </a:solidFill>
                <a:latin typeface="Calibri" panose="020F0502020204030204" pitchFamily="34" charset="0"/>
              </a:defRPr>
            </a:lvl2pPr>
            <a:lvl3pPr marL="1143000" indent="-228600" algn="l" rtl="0" eaLnBrk="0" hangingPunct="0">
              <a:spcBef>
                <a:spcPct val="30000"/>
              </a:spcBef>
              <a:defRPr sz="1200">
                <a:solidFill>
                  <a:schemeClr val="tx1"/>
                </a:solidFill>
                <a:latin typeface="Calibri" panose="020F0502020204030204" pitchFamily="34" charset="0"/>
              </a:defRPr>
            </a:lvl3pPr>
            <a:lvl4pPr marL="1600200" indent="-228600" algn="l" rtl="0" eaLnBrk="0" hangingPunct="0">
              <a:spcBef>
                <a:spcPct val="30000"/>
              </a:spcBef>
              <a:defRPr sz="1200">
                <a:solidFill>
                  <a:schemeClr val="tx1"/>
                </a:solidFill>
                <a:latin typeface="Calibri" panose="020F0502020204030204" pitchFamily="34" charset="0"/>
              </a:defRPr>
            </a:lvl4pPr>
            <a:lvl5pPr marL="2057400" indent="-228600" algn="l" rtl="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1FA2801B-CA58-DF47-A7A1-F781A90623BA}" type="slidenum">
              <a:rPr lang="en-GB" altLang="he-IL"/>
              <a:pPr algn="r" eaLnBrk="1" hangingPunct="1">
                <a:spcBef>
                  <a:spcPct val="0"/>
                </a:spcBef>
              </a:pPr>
              <a:t>4</a:t>
            </a:fld>
            <a:endParaRPr lang="en-GB" altLang="he-IL"/>
          </a:p>
        </p:txBody>
      </p:sp>
    </p:spTree>
    <p:extLst>
      <p:ext uri="{BB962C8B-B14F-4D97-AF65-F5344CB8AC3E}">
        <p14:creationId xmlns:p14="http://schemas.microsoft.com/office/powerpoint/2010/main" val="16062667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מציין מיקום של תמונת שקופית 1">
            <a:extLst>
              <a:ext uri="{FF2B5EF4-FFF2-40B4-BE49-F238E27FC236}">
                <a16:creationId xmlns:a16="http://schemas.microsoft.com/office/drawing/2014/main" id="{397F48D8-EDAE-5E44-9BC1-61ED8505C698}"/>
              </a:ext>
            </a:extLst>
          </p:cNvPr>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מציין מיקום של הערות 2">
            <a:extLst>
              <a:ext uri="{FF2B5EF4-FFF2-40B4-BE49-F238E27FC236}">
                <a16:creationId xmlns:a16="http://schemas.microsoft.com/office/drawing/2014/main" id="{F4D9C902-9D8C-1342-BDBB-4CD17CD2D0B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r" eaLnBrk="1" hangingPunct="1">
              <a:spcBef>
                <a:spcPct val="0"/>
              </a:spcBef>
            </a:pPr>
            <a:endParaRPr lang="he-IL" altLang="he-IL" dirty="0"/>
          </a:p>
          <a:p>
            <a:pPr algn="r" eaLnBrk="1" hangingPunct="1">
              <a:spcBef>
                <a:spcPct val="0"/>
              </a:spcBef>
            </a:pPr>
            <a:r>
              <a:rPr lang="he-IL" altLang="he-IL" dirty="0" smtClean="0"/>
              <a:t>בעשורים האחרונים הפכו התנים למין מתפרץ שאוכלוסיותיו עולות על כושר הנשיאה הטבעי של השטח ומאיימות על בעלי חיים אחרים. השילוב בין יכולת ריבוי טובה, נטייה להתלהקות ומזון מגוון מאוד הפכו את התנים למין מלווה-אדם משגשג. בגיל שלושה חודשים הם כבר מתחילים לאכול מזון מוצק. לעיתים קרובות נשארים גורים צעירים עם הוריהם ומסייעים בגידול האחים. כך נוצרות לעיתים קרובות להקות קטנות של תנים, תופעה זו בולטת במיוחד בעתות של שפע מזון. </a:t>
            </a:r>
          </a:p>
          <a:p>
            <a:pPr algn="r" eaLnBrk="1" hangingPunct="1">
              <a:spcBef>
                <a:spcPct val="0"/>
              </a:spcBef>
            </a:pPr>
            <a:r>
              <a:rPr lang="he-IL" altLang="he-IL" dirty="0" smtClean="0"/>
              <a:t>מזונם מגוון : מכרסמים, ציפורים, ביצים, עופרי צבאים ויחמורים, נבלות, ציפורים, דו חיים, חרקים, פירות, שאריות פסולת אורגנית מהאשפה. התנים הם בעלי חיים חברתיים-יללות תקשורת, התלהקות וטיפול משותף בצאצאים.</a:t>
            </a:r>
          </a:p>
          <a:p>
            <a:pPr algn="r" eaLnBrk="1" hangingPunct="1">
              <a:spcBef>
                <a:spcPct val="0"/>
              </a:spcBef>
            </a:pPr>
            <a:r>
              <a:rPr lang="he-IL" altLang="he-IL" dirty="0" smtClean="0"/>
              <a:t>שועל מצוי-הנפוץ מבין 4 מיני שועלים בארץ. ניזון מיונקים קטנים, חרקים, עופות וזוחלים. אוכל גם פירות ותכופות נראה בישובים ניזון משאריות מזון אדם. </a:t>
            </a:r>
          </a:p>
          <a:p>
            <a:pPr algn="r" eaLnBrk="1" hangingPunct="1">
              <a:spcBef>
                <a:spcPct val="0"/>
              </a:spcBef>
            </a:pPr>
            <a:r>
              <a:rPr lang="he-IL" altLang="he-IL" dirty="0" smtClean="0"/>
              <a:t>השועל פעיל בלילה ולעתים גם בשעות הבוקר המוקדמות, ביום הוא מסתתר במחילות שחפר בעצמו או שנמצאו על ידו בשטח. השועלים חיים בדרך כלל בזוגות או במשפחות המונות עד שישה פרטים בוגרים. אוכלוסיות השועל המצוי נפגעו מאוד מהרעלת התנים הגדולה של שנת 1964, ולאחר חיסול אוכלוסיית התנים הגדולה הפך השועל למעביר העיקרי של מחלת הכלבת בארץ. השועל מביא תועלת לאדם, באכלו מכרסמים וחרקים שונים, אך גם ידוע בכך שחודר ללולים וטורף תרנגולות.</a:t>
            </a:r>
          </a:p>
          <a:p>
            <a:pPr algn="r" eaLnBrk="1" hangingPunct="1">
              <a:spcBef>
                <a:spcPct val="0"/>
              </a:spcBef>
            </a:pPr>
            <a:r>
              <a:rPr lang="en-US" altLang="he-IL" dirty="0" smtClean="0"/>
              <a:t> </a:t>
            </a:r>
            <a:endParaRPr lang="en-US" altLang="he-IL" dirty="0"/>
          </a:p>
        </p:txBody>
      </p:sp>
      <p:sp>
        <p:nvSpPr>
          <p:cNvPr id="59396" name="מציין מיקום של מספר שקופית 3">
            <a:extLst>
              <a:ext uri="{FF2B5EF4-FFF2-40B4-BE49-F238E27FC236}">
                <a16:creationId xmlns:a16="http://schemas.microsoft.com/office/drawing/2014/main" id="{20AC3293-BB57-F449-AC43-0884BD482AD0}"/>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hangingPunct="0">
              <a:spcBef>
                <a:spcPct val="30000"/>
              </a:spcBef>
              <a:defRPr sz="1200">
                <a:solidFill>
                  <a:schemeClr val="tx1"/>
                </a:solidFill>
                <a:latin typeface="Calibri" panose="020F0502020204030204" pitchFamily="34" charset="0"/>
              </a:defRPr>
            </a:lvl1pPr>
            <a:lvl2pPr marL="742950" indent="-285750" algn="l" rtl="0" eaLnBrk="0" hangingPunct="0">
              <a:spcBef>
                <a:spcPct val="30000"/>
              </a:spcBef>
              <a:defRPr sz="1200">
                <a:solidFill>
                  <a:schemeClr val="tx1"/>
                </a:solidFill>
                <a:latin typeface="Calibri" panose="020F0502020204030204" pitchFamily="34" charset="0"/>
              </a:defRPr>
            </a:lvl2pPr>
            <a:lvl3pPr marL="1143000" indent="-228600" algn="l" rtl="0" eaLnBrk="0" hangingPunct="0">
              <a:spcBef>
                <a:spcPct val="30000"/>
              </a:spcBef>
              <a:defRPr sz="1200">
                <a:solidFill>
                  <a:schemeClr val="tx1"/>
                </a:solidFill>
                <a:latin typeface="Calibri" panose="020F0502020204030204" pitchFamily="34" charset="0"/>
              </a:defRPr>
            </a:lvl3pPr>
            <a:lvl4pPr marL="1600200" indent="-228600" algn="l" rtl="0" eaLnBrk="0" hangingPunct="0">
              <a:spcBef>
                <a:spcPct val="30000"/>
              </a:spcBef>
              <a:defRPr sz="1200">
                <a:solidFill>
                  <a:schemeClr val="tx1"/>
                </a:solidFill>
                <a:latin typeface="Calibri" panose="020F0502020204030204" pitchFamily="34" charset="0"/>
              </a:defRPr>
            </a:lvl4pPr>
            <a:lvl5pPr marL="2057400" indent="-228600" algn="l" rtl="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1FA2801B-CA58-DF47-A7A1-F781A90623BA}" type="slidenum">
              <a:rPr lang="en-GB" altLang="he-IL"/>
              <a:pPr algn="r" eaLnBrk="1" hangingPunct="1">
                <a:spcBef>
                  <a:spcPct val="0"/>
                </a:spcBef>
              </a:pPr>
              <a:t>5</a:t>
            </a:fld>
            <a:endParaRPr lang="en-GB" altLang="he-IL"/>
          </a:p>
        </p:txBody>
      </p:sp>
    </p:spTree>
    <p:extLst>
      <p:ext uri="{BB962C8B-B14F-4D97-AF65-F5344CB8AC3E}">
        <p14:creationId xmlns:p14="http://schemas.microsoft.com/office/powerpoint/2010/main" val="13881608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מציין מיקום של תמונת שקופית 1">
            <a:extLst>
              <a:ext uri="{FF2B5EF4-FFF2-40B4-BE49-F238E27FC236}">
                <a16:creationId xmlns:a16="http://schemas.microsoft.com/office/drawing/2014/main" id="{397F48D8-EDAE-5E44-9BC1-61ED8505C698}"/>
              </a:ext>
            </a:extLst>
          </p:cNvPr>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מציין מיקום של הערות 2">
            <a:extLst>
              <a:ext uri="{FF2B5EF4-FFF2-40B4-BE49-F238E27FC236}">
                <a16:creationId xmlns:a16="http://schemas.microsoft.com/office/drawing/2014/main" id="{F4D9C902-9D8C-1342-BDBB-4CD17CD2D0B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r" eaLnBrk="1" hangingPunct="1">
              <a:spcBef>
                <a:spcPct val="0"/>
              </a:spcBef>
            </a:pPr>
            <a:endParaRPr lang="he-IL" altLang="he-IL" dirty="0"/>
          </a:p>
          <a:p>
            <a:pPr algn="r" rtl="1"/>
            <a:r>
              <a:rPr lang="he-IL" sz="1200" kern="1200" dirty="0" smtClean="0">
                <a:solidFill>
                  <a:schemeClr val="tx1"/>
                </a:solidFill>
                <a:effectLst/>
                <a:latin typeface="+mn-lt"/>
                <a:ea typeface="+mn-ea"/>
                <a:cs typeface="+mn-cs"/>
              </a:rPr>
              <a:t>משקי-</a:t>
            </a:r>
            <a:r>
              <a:rPr lang="he-IL" sz="1200" kern="1200" baseline="0" dirty="0" smtClean="0">
                <a:solidFill>
                  <a:schemeClr val="tx1"/>
                </a:solidFill>
                <a:effectLst/>
                <a:latin typeface="+mn-lt"/>
                <a:ea typeface="+mn-ea"/>
                <a:cs typeface="+mn-cs"/>
              </a:rPr>
              <a:t> חי שסביבם פסולת אורגנית </a:t>
            </a:r>
            <a:r>
              <a:rPr lang="he-IL" sz="1200" kern="1200" dirty="0" smtClean="0">
                <a:solidFill>
                  <a:schemeClr val="tx1"/>
                </a:solidFill>
                <a:effectLst/>
                <a:latin typeface="+mn-lt"/>
                <a:ea typeface="+mn-ea"/>
                <a:cs typeface="+mn-cs"/>
              </a:rPr>
              <a:t> ופגרים של בעלי חיים,  הם משאבי קיום עבור</a:t>
            </a:r>
            <a:r>
              <a:rPr lang="he-IL" sz="1200" kern="1200" baseline="0" dirty="0" smtClean="0">
                <a:solidFill>
                  <a:schemeClr val="tx1"/>
                </a:solidFill>
                <a:effectLst/>
                <a:latin typeface="+mn-lt"/>
                <a:ea typeface="+mn-ea"/>
                <a:cs typeface="+mn-cs"/>
              </a:rPr>
              <a:t> טורפים. פעילות אדם זו </a:t>
            </a:r>
            <a:r>
              <a:rPr lang="he-IL" sz="1200" kern="1200" dirty="0" smtClean="0">
                <a:solidFill>
                  <a:schemeClr val="tx1"/>
                </a:solidFill>
                <a:effectLst/>
                <a:latin typeface="+mn-lt"/>
                <a:ea typeface="+mn-ea"/>
                <a:cs typeface="+mn-cs"/>
              </a:rPr>
              <a:t> נחשבת כגורם מרכזי  לעלייה בצפיפות אוכלוסיות של מיני טורפים</a:t>
            </a:r>
            <a:r>
              <a:rPr lang="en-US" sz="1200" kern="1200" dirty="0" smtClean="0">
                <a:solidFill>
                  <a:schemeClr val="tx1"/>
                </a:solidFill>
                <a:effectLst/>
                <a:latin typeface="+mn-lt"/>
                <a:ea typeface="+mn-ea"/>
                <a:cs typeface="+mn-cs"/>
              </a:rPr>
              <a:t> </a:t>
            </a:r>
            <a:r>
              <a:rPr lang="he-IL" sz="1200" kern="1200" baseline="0" dirty="0" smtClean="0">
                <a:solidFill>
                  <a:schemeClr val="tx1"/>
                </a:solidFill>
                <a:effectLst/>
                <a:latin typeface="+mn-lt"/>
                <a:ea typeface="+mn-ea"/>
                <a:cs typeface="+mn-cs"/>
              </a:rPr>
              <a:t> כמו התנים. </a:t>
            </a:r>
            <a:endParaRPr lang="en-US" altLang="he-IL" dirty="0"/>
          </a:p>
        </p:txBody>
      </p:sp>
      <p:sp>
        <p:nvSpPr>
          <p:cNvPr id="59396" name="מציין מיקום של מספר שקופית 3">
            <a:extLst>
              <a:ext uri="{FF2B5EF4-FFF2-40B4-BE49-F238E27FC236}">
                <a16:creationId xmlns:a16="http://schemas.microsoft.com/office/drawing/2014/main" id="{20AC3293-BB57-F449-AC43-0884BD482AD0}"/>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hangingPunct="0">
              <a:spcBef>
                <a:spcPct val="30000"/>
              </a:spcBef>
              <a:defRPr sz="1200">
                <a:solidFill>
                  <a:schemeClr val="tx1"/>
                </a:solidFill>
                <a:latin typeface="Calibri" panose="020F0502020204030204" pitchFamily="34" charset="0"/>
              </a:defRPr>
            </a:lvl1pPr>
            <a:lvl2pPr marL="742950" indent="-285750" algn="l" rtl="0" eaLnBrk="0" hangingPunct="0">
              <a:spcBef>
                <a:spcPct val="30000"/>
              </a:spcBef>
              <a:defRPr sz="1200">
                <a:solidFill>
                  <a:schemeClr val="tx1"/>
                </a:solidFill>
                <a:latin typeface="Calibri" panose="020F0502020204030204" pitchFamily="34" charset="0"/>
              </a:defRPr>
            </a:lvl2pPr>
            <a:lvl3pPr marL="1143000" indent="-228600" algn="l" rtl="0" eaLnBrk="0" hangingPunct="0">
              <a:spcBef>
                <a:spcPct val="30000"/>
              </a:spcBef>
              <a:defRPr sz="1200">
                <a:solidFill>
                  <a:schemeClr val="tx1"/>
                </a:solidFill>
                <a:latin typeface="Calibri" panose="020F0502020204030204" pitchFamily="34" charset="0"/>
              </a:defRPr>
            </a:lvl3pPr>
            <a:lvl4pPr marL="1600200" indent="-228600" algn="l" rtl="0" eaLnBrk="0" hangingPunct="0">
              <a:spcBef>
                <a:spcPct val="30000"/>
              </a:spcBef>
              <a:defRPr sz="1200">
                <a:solidFill>
                  <a:schemeClr val="tx1"/>
                </a:solidFill>
                <a:latin typeface="Calibri" panose="020F0502020204030204" pitchFamily="34" charset="0"/>
              </a:defRPr>
            </a:lvl4pPr>
            <a:lvl5pPr marL="2057400" indent="-228600" algn="l" rtl="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1FA2801B-CA58-DF47-A7A1-F781A90623BA}" type="slidenum">
              <a:rPr lang="en-GB" altLang="he-IL"/>
              <a:pPr algn="r" eaLnBrk="1" hangingPunct="1">
                <a:spcBef>
                  <a:spcPct val="0"/>
                </a:spcBef>
              </a:pPr>
              <a:t>6</a:t>
            </a:fld>
            <a:endParaRPr lang="en-GB" altLang="he-IL"/>
          </a:p>
        </p:txBody>
      </p:sp>
    </p:spTree>
    <p:extLst>
      <p:ext uri="{BB962C8B-B14F-4D97-AF65-F5344CB8AC3E}">
        <p14:creationId xmlns:p14="http://schemas.microsoft.com/office/powerpoint/2010/main" val="38976053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מציין מיקום של תמונת שקופית 1">
            <a:extLst>
              <a:ext uri="{FF2B5EF4-FFF2-40B4-BE49-F238E27FC236}">
                <a16:creationId xmlns:a16="http://schemas.microsoft.com/office/drawing/2014/main" id="{397F48D8-EDAE-5E44-9BC1-61ED8505C698}"/>
              </a:ext>
            </a:extLst>
          </p:cNvPr>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מציין מיקום של הערות 2">
            <a:extLst>
              <a:ext uri="{FF2B5EF4-FFF2-40B4-BE49-F238E27FC236}">
                <a16:creationId xmlns:a16="http://schemas.microsoft.com/office/drawing/2014/main" id="{F4D9C902-9D8C-1342-BDBB-4CD17CD2D0B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r" eaLnBrk="1" hangingPunct="1">
              <a:spcBef>
                <a:spcPct val="0"/>
              </a:spcBef>
            </a:pPr>
            <a:endParaRPr lang="he-IL" altLang="he-IL" dirty="0"/>
          </a:p>
          <a:p>
            <a:pPr marL="0" marR="0" indent="0" algn="r" defTabSz="914400" rtl="0" eaLnBrk="1" fontAlgn="auto" latinLnBrk="0" hangingPunct="1">
              <a:lnSpc>
                <a:spcPct val="100000"/>
              </a:lnSpc>
              <a:spcBef>
                <a:spcPct val="0"/>
              </a:spcBef>
              <a:spcAft>
                <a:spcPts val="0"/>
              </a:spcAft>
              <a:buClrTx/>
              <a:buSzTx/>
              <a:buFontTx/>
              <a:buNone/>
              <a:tabLst/>
              <a:defRPr/>
            </a:pPr>
            <a:r>
              <a:rPr lang="en-US" altLang="he-IL" dirty="0"/>
              <a:t> </a:t>
            </a:r>
            <a:r>
              <a:rPr lang="he-IL" altLang="he-IL" dirty="0" smtClean="0"/>
              <a:t>כידוע, אחד האתגרים הגדולים שעומדים בפני האנושות והסביבה הוא נושא הפסולת.  </a:t>
            </a:r>
            <a:r>
              <a:rPr lang="he-IL" altLang="he-IL" b="1" dirty="0" smtClean="0"/>
              <a:t>איזו עוד השפעה יש לפסולת שלנו? כיצד הפסולת של  הפעילות החקלאית, </a:t>
            </a:r>
            <a:r>
              <a:rPr lang="he-IL" altLang="he-IL" dirty="0" smtClean="0"/>
              <a:t>משפיעה על אוכלוסיית הטורפים - התנים והשועלים? </a:t>
            </a:r>
          </a:p>
          <a:p>
            <a:pPr algn="r" eaLnBrk="1" hangingPunct="1">
              <a:spcBef>
                <a:spcPct val="0"/>
              </a:spcBef>
            </a:pPr>
            <a:r>
              <a:rPr lang="he-IL" altLang="he-IL" dirty="0" smtClean="0"/>
              <a:t> </a:t>
            </a:r>
            <a:endParaRPr lang="en-US" altLang="he-IL" dirty="0"/>
          </a:p>
        </p:txBody>
      </p:sp>
      <p:sp>
        <p:nvSpPr>
          <p:cNvPr id="59396" name="מציין מיקום של מספר שקופית 3">
            <a:extLst>
              <a:ext uri="{FF2B5EF4-FFF2-40B4-BE49-F238E27FC236}">
                <a16:creationId xmlns:a16="http://schemas.microsoft.com/office/drawing/2014/main" id="{20AC3293-BB57-F449-AC43-0884BD482AD0}"/>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hangingPunct="0">
              <a:spcBef>
                <a:spcPct val="30000"/>
              </a:spcBef>
              <a:defRPr sz="1200">
                <a:solidFill>
                  <a:schemeClr val="tx1"/>
                </a:solidFill>
                <a:latin typeface="Calibri" panose="020F0502020204030204" pitchFamily="34" charset="0"/>
              </a:defRPr>
            </a:lvl1pPr>
            <a:lvl2pPr marL="742950" indent="-285750" algn="l" rtl="0" eaLnBrk="0" hangingPunct="0">
              <a:spcBef>
                <a:spcPct val="30000"/>
              </a:spcBef>
              <a:defRPr sz="1200">
                <a:solidFill>
                  <a:schemeClr val="tx1"/>
                </a:solidFill>
                <a:latin typeface="Calibri" panose="020F0502020204030204" pitchFamily="34" charset="0"/>
              </a:defRPr>
            </a:lvl2pPr>
            <a:lvl3pPr marL="1143000" indent="-228600" algn="l" rtl="0" eaLnBrk="0" hangingPunct="0">
              <a:spcBef>
                <a:spcPct val="30000"/>
              </a:spcBef>
              <a:defRPr sz="1200">
                <a:solidFill>
                  <a:schemeClr val="tx1"/>
                </a:solidFill>
                <a:latin typeface="Calibri" panose="020F0502020204030204" pitchFamily="34" charset="0"/>
              </a:defRPr>
            </a:lvl3pPr>
            <a:lvl4pPr marL="1600200" indent="-228600" algn="l" rtl="0" eaLnBrk="0" hangingPunct="0">
              <a:spcBef>
                <a:spcPct val="30000"/>
              </a:spcBef>
              <a:defRPr sz="1200">
                <a:solidFill>
                  <a:schemeClr val="tx1"/>
                </a:solidFill>
                <a:latin typeface="Calibri" panose="020F0502020204030204" pitchFamily="34" charset="0"/>
              </a:defRPr>
            </a:lvl4pPr>
            <a:lvl5pPr marL="2057400" indent="-228600" algn="l" rtl="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1FA2801B-CA58-DF47-A7A1-F781A90623BA}" type="slidenum">
              <a:rPr lang="en-GB" altLang="he-IL"/>
              <a:pPr algn="r" eaLnBrk="1" hangingPunct="1">
                <a:spcBef>
                  <a:spcPct val="0"/>
                </a:spcBef>
              </a:pPr>
              <a:t>7</a:t>
            </a:fld>
            <a:endParaRPr lang="en-GB" altLang="he-IL"/>
          </a:p>
        </p:txBody>
      </p:sp>
    </p:spTree>
    <p:extLst>
      <p:ext uri="{BB962C8B-B14F-4D97-AF65-F5344CB8AC3E}">
        <p14:creationId xmlns:p14="http://schemas.microsoft.com/office/powerpoint/2010/main" val="129678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מציין מיקום של תמונת שקופית 1">
            <a:extLst>
              <a:ext uri="{FF2B5EF4-FFF2-40B4-BE49-F238E27FC236}">
                <a16:creationId xmlns:a16="http://schemas.microsoft.com/office/drawing/2014/main" id="{52A7D9A1-3D7E-A244-A630-F9F477A5DFB5}"/>
              </a:ext>
            </a:extLst>
          </p:cNvPr>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מציין מיקום של הערות 2">
            <a:extLst>
              <a:ext uri="{FF2B5EF4-FFF2-40B4-BE49-F238E27FC236}">
                <a16:creationId xmlns:a16="http://schemas.microsoft.com/office/drawing/2014/main" id="{487A859E-F5F5-F043-99B9-089993ACC38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r" eaLnBrk="1" hangingPunct="1">
              <a:spcBef>
                <a:spcPct val="0"/>
              </a:spcBef>
            </a:pPr>
            <a:r>
              <a:rPr lang="he-IL" altLang="he-IL" dirty="0" smtClean="0"/>
              <a:t>כדי לבחון דפוסי התנהגות של  תנים בשטח ולהבין את הקשר שלהם לפעילות אדם , בוצע מחקר מדעי. </a:t>
            </a:r>
            <a:r>
              <a:rPr lang="he-IL" altLang="he-IL" baseline="0" dirty="0" smtClean="0"/>
              <a:t> במהלכו עקבו אחר תן  ברמת הגולן, בעזרת משדר  שהותקן </a:t>
            </a:r>
            <a:r>
              <a:rPr lang="he-IL" altLang="he-IL" dirty="0" smtClean="0"/>
              <a:t>עליו. מהן לדעתכם 3 הנקודות שתן מספר 224 חזר אליהן ונדד ביניהן? מהם </a:t>
            </a:r>
            <a:r>
              <a:rPr lang="he-IL" altLang="he-IL" baseline="0" dirty="0" smtClean="0"/>
              <a:t> מקורות המשיכה לתנועה שלו בשטח ?</a:t>
            </a:r>
            <a:endParaRPr lang="he-IL" altLang="he-IL" dirty="0"/>
          </a:p>
        </p:txBody>
      </p:sp>
      <p:sp>
        <p:nvSpPr>
          <p:cNvPr id="62468" name="מציין מיקום של מספר שקופית 3">
            <a:extLst>
              <a:ext uri="{FF2B5EF4-FFF2-40B4-BE49-F238E27FC236}">
                <a16:creationId xmlns:a16="http://schemas.microsoft.com/office/drawing/2014/main" id="{3C040AC5-B2D9-FA41-B1C5-C49FB87864D0}"/>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hangingPunct="0">
              <a:spcBef>
                <a:spcPct val="30000"/>
              </a:spcBef>
              <a:defRPr sz="1200">
                <a:solidFill>
                  <a:schemeClr val="tx1"/>
                </a:solidFill>
                <a:latin typeface="Calibri" panose="020F0502020204030204" pitchFamily="34" charset="0"/>
              </a:defRPr>
            </a:lvl1pPr>
            <a:lvl2pPr marL="742950" indent="-285750" algn="l" rtl="0" eaLnBrk="0" hangingPunct="0">
              <a:spcBef>
                <a:spcPct val="30000"/>
              </a:spcBef>
              <a:defRPr sz="1200">
                <a:solidFill>
                  <a:schemeClr val="tx1"/>
                </a:solidFill>
                <a:latin typeface="Calibri" panose="020F0502020204030204" pitchFamily="34" charset="0"/>
              </a:defRPr>
            </a:lvl2pPr>
            <a:lvl3pPr marL="1143000" indent="-228600" algn="l" rtl="0" eaLnBrk="0" hangingPunct="0">
              <a:spcBef>
                <a:spcPct val="30000"/>
              </a:spcBef>
              <a:defRPr sz="1200">
                <a:solidFill>
                  <a:schemeClr val="tx1"/>
                </a:solidFill>
                <a:latin typeface="Calibri" panose="020F0502020204030204" pitchFamily="34" charset="0"/>
              </a:defRPr>
            </a:lvl3pPr>
            <a:lvl4pPr marL="1600200" indent="-228600" algn="l" rtl="0" eaLnBrk="0" hangingPunct="0">
              <a:spcBef>
                <a:spcPct val="30000"/>
              </a:spcBef>
              <a:defRPr sz="1200">
                <a:solidFill>
                  <a:schemeClr val="tx1"/>
                </a:solidFill>
                <a:latin typeface="Calibri" panose="020F0502020204030204" pitchFamily="34" charset="0"/>
              </a:defRPr>
            </a:lvl4pPr>
            <a:lvl5pPr marL="2057400" indent="-228600" algn="l" rtl="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FC12503A-D0DB-2841-968E-4CB7C2212B01}" type="slidenum">
              <a:rPr lang="en-GB" altLang="he-IL"/>
              <a:pPr algn="r" eaLnBrk="1" hangingPunct="1">
                <a:spcBef>
                  <a:spcPct val="0"/>
                </a:spcBef>
              </a:pPr>
              <a:t>8</a:t>
            </a:fld>
            <a:endParaRPr lang="en-GB" altLang="he-IL"/>
          </a:p>
        </p:txBody>
      </p:sp>
    </p:spTree>
    <p:extLst>
      <p:ext uri="{BB962C8B-B14F-4D97-AF65-F5344CB8AC3E}">
        <p14:creationId xmlns:p14="http://schemas.microsoft.com/office/powerpoint/2010/main" val="15976067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a:extLst>
              <a:ext uri="{FF2B5EF4-FFF2-40B4-BE49-F238E27FC236}">
                <a16:creationId xmlns:a16="http://schemas.microsoft.com/office/drawing/2014/main" id="{B939327E-699F-D644-98EA-FD8B2D47F09D}"/>
              </a:ext>
            </a:extLst>
          </p:cNvPr>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a:extLst>
              <a:ext uri="{FF2B5EF4-FFF2-40B4-BE49-F238E27FC236}">
                <a16:creationId xmlns:a16="http://schemas.microsoft.com/office/drawing/2014/main" id="{A612775E-576D-9D4E-B0F3-6E46C2D79E2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r" eaLnBrk="1" hangingPunct="1">
              <a:spcBef>
                <a:spcPct val="0"/>
              </a:spcBef>
            </a:pPr>
            <a:r>
              <a:rPr lang="he-IL" altLang="he-IL" dirty="0" smtClean="0"/>
              <a:t>האשפה בפח...אך המתקן פתוח</a:t>
            </a:r>
            <a:r>
              <a:rPr lang="he-IL" altLang="he-IL" baseline="0" dirty="0" smtClean="0"/>
              <a:t> ותכולתו נגישה לבעלי חיים כמו תנים. </a:t>
            </a:r>
            <a:r>
              <a:rPr lang="he-IL" altLang="he-IL" dirty="0" smtClean="0"/>
              <a:t> </a:t>
            </a:r>
            <a:endParaRPr lang="he-IL" altLang="he-IL" dirty="0"/>
          </a:p>
        </p:txBody>
      </p:sp>
      <p:sp>
        <p:nvSpPr>
          <p:cNvPr id="64516" name="Slide Number Placeholder 3">
            <a:extLst>
              <a:ext uri="{FF2B5EF4-FFF2-40B4-BE49-F238E27FC236}">
                <a16:creationId xmlns:a16="http://schemas.microsoft.com/office/drawing/2014/main" id="{3229544D-F669-6A44-820F-ACBAE186C3A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hangingPunct="0">
              <a:spcBef>
                <a:spcPct val="30000"/>
              </a:spcBef>
              <a:defRPr sz="1200">
                <a:solidFill>
                  <a:schemeClr val="tx1"/>
                </a:solidFill>
                <a:latin typeface="Calibri" panose="020F0502020204030204" pitchFamily="34" charset="0"/>
              </a:defRPr>
            </a:lvl1pPr>
            <a:lvl2pPr marL="742950" indent="-285750" algn="l" rtl="0" eaLnBrk="0" hangingPunct="0">
              <a:spcBef>
                <a:spcPct val="30000"/>
              </a:spcBef>
              <a:defRPr sz="1200">
                <a:solidFill>
                  <a:schemeClr val="tx1"/>
                </a:solidFill>
                <a:latin typeface="Calibri" panose="020F0502020204030204" pitchFamily="34" charset="0"/>
              </a:defRPr>
            </a:lvl2pPr>
            <a:lvl3pPr marL="1143000" indent="-228600" algn="l" rtl="0" eaLnBrk="0" hangingPunct="0">
              <a:spcBef>
                <a:spcPct val="30000"/>
              </a:spcBef>
              <a:defRPr sz="1200">
                <a:solidFill>
                  <a:schemeClr val="tx1"/>
                </a:solidFill>
                <a:latin typeface="Calibri" panose="020F0502020204030204" pitchFamily="34" charset="0"/>
              </a:defRPr>
            </a:lvl3pPr>
            <a:lvl4pPr marL="1600200" indent="-228600" algn="l" rtl="0" eaLnBrk="0" hangingPunct="0">
              <a:spcBef>
                <a:spcPct val="30000"/>
              </a:spcBef>
              <a:defRPr sz="1200">
                <a:solidFill>
                  <a:schemeClr val="tx1"/>
                </a:solidFill>
                <a:latin typeface="Calibri" panose="020F0502020204030204" pitchFamily="34" charset="0"/>
              </a:defRPr>
            </a:lvl4pPr>
            <a:lvl5pPr marL="2057400" indent="-228600" algn="l" rtl="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F1D3577D-D2D1-8446-9B18-A5F909D8B3F8}" type="slidenum">
              <a:rPr lang="he-IL" altLang="he-IL">
                <a:latin typeface="Times New Roman" panose="02020603050405020304" pitchFamily="18" charset="0"/>
                <a:cs typeface="Times New Roman" panose="02020603050405020304" pitchFamily="18" charset="0"/>
              </a:rPr>
              <a:pPr eaLnBrk="1" hangingPunct="1">
                <a:spcBef>
                  <a:spcPct val="0"/>
                </a:spcBef>
              </a:pPr>
              <a:t>9</a:t>
            </a:fld>
            <a:endParaRPr lang="he-IL" altLang="he-I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528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9F8ADBA4-9025-FA46-8462-0201C4F37BA0}"/>
              </a:ext>
            </a:extLst>
          </p:cNvPr>
          <p:cNvSpPr>
            <a:spLocks noGrp="1"/>
          </p:cNvSpPr>
          <p:nvPr>
            <p:ph type="body" sz="quarter" idx="10" hasCustomPrompt="1"/>
          </p:nvPr>
        </p:nvSpPr>
        <p:spPr>
          <a:xfrm>
            <a:off x="2493108" y="3079138"/>
            <a:ext cx="6017480" cy="781660"/>
          </a:xfrm>
        </p:spPr>
        <p:txBody>
          <a:bodyPr>
            <a:normAutofit/>
          </a:bodyPr>
          <a:lstStyle>
            <a:lvl1pPr marL="0" indent="0" algn="r" rtl="1">
              <a:buNone/>
              <a:defRPr sz="4000" b="1">
                <a:solidFill>
                  <a:schemeClr val="bg1"/>
                </a:solidFill>
              </a:defRPr>
            </a:lvl1pPr>
          </a:lstStyle>
          <a:p>
            <a:pPr lvl="0"/>
            <a:r>
              <a:rPr lang="he-IL" dirty="0"/>
              <a:t>כותרת</a:t>
            </a:r>
            <a:endParaRPr lang="en-US" dirty="0"/>
          </a:p>
        </p:txBody>
      </p:sp>
      <p:sp>
        <p:nvSpPr>
          <p:cNvPr id="12" name="Text Placeholder 10">
            <a:extLst>
              <a:ext uri="{FF2B5EF4-FFF2-40B4-BE49-F238E27FC236}">
                <a16:creationId xmlns:a16="http://schemas.microsoft.com/office/drawing/2014/main" id="{5C1BE0CE-B033-F04D-8818-501004B72A03}"/>
              </a:ext>
            </a:extLst>
          </p:cNvPr>
          <p:cNvSpPr>
            <a:spLocks noGrp="1"/>
          </p:cNvSpPr>
          <p:nvPr>
            <p:ph type="body" sz="quarter" idx="11" hasCustomPrompt="1"/>
          </p:nvPr>
        </p:nvSpPr>
        <p:spPr>
          <a:xfrm>
            <a:off x="2493108" y="3923200"/>
            <a:ext cx="6017480" cy="781660"/>
          </a:xfrm>
        </p:spPr>
        <p:txBody>
          <a:bodyPr>
            <a:normAutofit/>
          </a:bodyPr>
          <a:lstStyle>
            <a:lvl1pPr marL="0" indent="0" algn="r" rtl="1">
              <a:buNone/>
              <a:defRPr sz="2400" b="0">
                <a:solidFill>
                  <a:schemeClr val="bg1"/>
                </a:solidFill>
              </a:defRPr>
            </a:lvl1pPr>
          </a:lstStyle>
          <a:p>
            <a:pPr lvl="0"/>
            <a:r>
              <a:rPr lang="he-IL" dirty="0"/>
              <a:t>כותב המצגת</a:t>
            </a:r>
            <a:endParaRPr lang="en-US" dirty="0"/>
          </a:p>
        </p:txBody>
      </p:sp>
      <p:pic>
        <p:nvPicPr>
          <p:cNvPr id="2" name="Picture 1">
            <a:extLst>
              <a:ext uri="{FF2B5EF4-FFF2-40B4-BE49-F238E27FC236}">
                <a16:creationId xmlns:a16="http://schemas.microsoft.com/office/drawing/2014/main" id="{53CC4877-09B0-8247-8FA9-02D01D1AC853}"/>
              </a:ext>
            </a:extLst>
          </p:cNvPr>
          <p:cNvPicPr>
            <a:picLocks noChangeAspect="1"/>
          </p:cNvPicPr>
          <p:nvPr userDrawn="1"/>
        </p:nvPicPr>
        <p:blipFill>
          <a:blip r:embed="rId3">
            <a:alphaModFix amt="10000"/>
          </a:blip>
          <a:stretch>
            <a:fillRect/>
          </a:stretch>
        </p:blipFill>
        <p:spPr>
          <a:xfrm>
            <a:off x="-413434" y="3923200"/>
            <a:ext cx="4976007" cy="3272358"/>
          </a:xfrm>
          <a:prstGeom prst="rect">
            <a:avLst/>
          </a:prstGeom>
        </p:spPr>
      </p:pic>
    </p:spTree>
    <p:extLst>
      <p:ext uri="{BB962C8B-B14F-4D97-AF65-F5344CB8AC3E}">
        <p14:creationId xmlns:p14="http://schemas.microsoft.com/office/powerpoint/2010/main" val="15651023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תמונות">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893DFFA2-19B3-B94A-B2BC-7FE8D9D40108}"/>
              </a:ext>
            </a:extLst>
          </p:cNvPr>
          <p:cNvCxnSpPr>
            <a:cxnSpLocks/>
          </p:cNvCxnSpPr>
          <p:nvPr userDrawn="1"/>
        </p:nvCxnSpPr>
        <p:spPr>
          <a:xfrm flipH="1">
            <a:off x="221760" y="1852248"/>
            <a:ext cx="85938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9A977B9-670D-5C48-A13D-D91983F0E32A}"/>
              </a:ext>
            </a:extLst>
          </p:cNvPr>
          <p:cNvCxnSpPr>
            <a:cxnSpLocks/>
          </p:cNvCxnSpPr>
          <p:nvPr userDrawn="1"/>
        </p:nvCxnSpPr>
        <p:spPr>
          <a:xfrm flipH="1">
            <a:off x="221760" y="6353908"/>
            <a:ext cx="85938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Slide Number Placeholder 5">
            <a:extLst>
              <a:ext uri="{FF2B5EF4-FFF2-40B4-BE49-F238E27FC236}">
                <a16:creationId xmlns:a16="http://schemas.microsoft.com/office/drawing/2014/main" id="{FF043C66-1877-FA4B-B615-AE0DA9B5D7C0}"/>
              </a:ext>
            </a:extLst>
          </p:cNvPr>
          <p:cNvSpPr txBox="1">
            <a:spLocks/>
          </p:cNvSpPr>
          <p:nvPr userDrawn="1"/>
        </p:nvSpPr>
        <p:spPr>
          <a:xfrm>
            <a:off x="221760" y="6338278"/>
            <a:ext cx="376115"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rtl="1"/>
            <a:fld id="{1A1518C2-62E5-F446-8E1A-0BEBFDA5EF4D}" type="slidenum">
              <a:rPr lang="en-US" smtClean="0">
                <a:solidFill>
                  <a:schemeClr val="bg1"/>
                </a:solidFill>
              </a:rPr>
              <a:pPr algn="l" rtl="1"/>
              <a:t>‹#›</a:t>
            </a:fld>
            <a:endParaRPr lang="en-US" dirty="0">
              <a:solidFill>
                <a:schemeClr val="bg1"/>
              </a:solidFill>
            </a:endParaRPr>
          </a:p>
        </p:txBody>
      </p:sp>
      <p:sp>
        <p:nvSpPr>
          <p:cNvPr id="38" name="Picture Placeholder 25">
            <a:extLst>
              <a:ext uri="{FF2B5EF4-FFF2-40B4-BE49-F238E27FC236}">
                <a16:creationId xmlns:a16="http://schemas.microsoft.com/office/drawing/2014/main" id="{CC81B5DE-1C2C-E54B-BA53-67E42F6FAE82}"/>
              </a:ext>
            </a:extLst>
          </p:cNvPr>
          <p:cNvSpPr>
            <a:spLocks noGrp="1"/>
          </p:cNvSpPr>
          <p:nvPr>
            <p:ph type="pic" sz="quarter" idx="17"/>
          </p:nvPr>
        </p:nvSpPr>
        <p:spPr>
          <a:xfrm>
            <a:off x="796627" y="2157493"/>
            <a:ext cx="3600000" cy="3979019"/>
          </a:xfrm>
        </p:spPr>
        <p:txBody>
          <a:bodyPr/>
          <a:lstStyle/>
          <a:p>
            <a:pPr marL="171450" indent="-171450" algn="l" defTabSz="685800" rtl="0" eaLnBrk="1" latinLnBrk="0" hangingPunct="1">
              <a:lnSpc>
                <a:spcPct val="90000"/>
              </a:lnSpc>
              <a:spcBef>
                <a:spcPts val="750"/>
              </a:spcBef>
              <a:buFont typeface="Arial" panose="020B0604020202020204" pitchFamily="34" charset="0"/>
              <a:buChar char="•"/>
            </a:pPr>
            <a:endParaRPr lang="en-US"/>
          </a:p>
        </p:txBody>
      </p:sp>
      <p:sp>
        <p:nvSpPr>
          <p:cNvPr id="44" name="Text Placeholder 41">
            <a:extLst>
              <a:ext uri="{FF2B5EF4-FFF2-40B4-BE49-F238E27FC236}">
                <a16:creationId xmlns:a16="http://schemas.microsoft.com/office/drawing/2014/main" id="{C25C860E-41AB-E149-B38F-752594CC63BF}"/>
              </a:ext>
            </a:extLst>
          </p:cNvPr>
          <p:cNvSpPr>
            <a:spLocks noGrp="1"/>
          </p:cNvSpPr>
          <p:nvPr>
            <p:ph type="body" sz="quarter" idx="20" hasCustomPrompt="1"/>
          </p:nvPr>
        </p:nvSpPr>
        <p:spPr>
          <a:xfrm>
            <a:off x="221760" y="1325290"/>
            <a:ext cx="8593994" cy="526957"/>
          </a:xfrm>
        </p:spPr>
        <p:txBody>
          <a:bodyPr anchor="t" anchorCtr="0">
            <a:noAutofit/>
          </a:bodyPr>
          <a:lstStyle>
            <a:lvl1pPr marL="0" indent="0" algn="r" rtl="1">
              <a:buNone/>
              <a:defRPr sz="3200" b="1">
                <a:solidFill>
                  <a:srgbClr val="A89ACA"/>
                </a:solidFill>
              </a:defRPr>
            </a:lvl1pPr>
          </a:lstStyle>
          <a:p>
            <a:pPr lvl="0"/>
            <a:r>
              <a:rPr lang="he-IL" dirty="0"/>
              <a:t>כותרת ראשית</a:t>
            </a:r>
            <a:endParaRPr lang="en-US" dirty="0"/>
          </a:p>
        </p:txBody>
      </p:sp>
      <p:sp>
        <p:nvSpPr>
          <p:cNvPr id="12" name="Picture Placeholder 25">
            <a:extLst>
              <a:ext uri="{FF2B5EF4-FFF2-40B4-BE49-F238E27FC236}">
                <a16:creationId xmlns:a16="http://schemas.microsoft.com/office/drawing/2014/main" id="{CFABA5B8-48C9-5448-8731-DCA41372577E}"/>
              </a:ext>
            </a:extLst>
          </p:cNvPr>
          <p:cNvSpPr>
            <a:spLocks noGrp="1"/>
          </p:cNvSpPr>
          <p:nvPr>
            <p:ph type="pic" sz="quarter" idx="23"/>
          </p:nvPr>
        </p:nvSpPr>
        <p:spPr>
          <a:xfrm>
            <a:off x="4905480" y="2157493"/>
            <a:ext cx="3600000" cy="3979019"/>
          </a:xfrm>
        </p:spPr>
        <p:txBody>
          <a:bodyPr/>
          <a:lstStyle/>
          <a:p>
            <a:pPr marL="171450" indent="-171450" algn="l" defTabSz="685800" rtl="0" eaLnBrk="1" latinLnBrk="0" hangingPunct="1">
              <a:lnSpc>
                <a:spcPct val="90000"/>
              </a:lnSpc>
              <a:spcBef>
                <a:spcPts val="750"/>
              </a:spcBef>
              <a:buFont typeface="Arial" panose="020B0604020202020204" pitchFamily="34" charset="0"/>
              <a:buChar char="•"/>
            </a:pPr>
            <a:endParaRPr lang="en-US" dirty="0"/>
          </a:p>
        </p:txBody>
      </p:sp>
      <p:sp>
        <p:nvSpPr>
          <p:cNvPr id="18" name="Text Placeholder 41">
            <a:extLst>
              <a:ext uri="{FF2B5EF4-FFF2-40B4-BE49-F238E27FC236}">
                <a16:creationId xmlns:a16="http://schemas.microsoft.com/office/drawing/2014/main" id="{F9D5A551-8158-5F41-B9E3-23472E2529AC}"/>
              </a:ext>
            </a:extLst>
          </p:cNvPr>
          <p:cNvSpPr>
            <a:spLocks noGrp="1"/>
          </p:cNvSpPr>
          <p:nvPr>
            <p:ph type="body" sz="quarter" idx="21" hasCustomPrompt="1"/>
          </p:nvPr>
        </p:nvSpPr>
        <p:spPr>
          <a:xfrm>
            <a:off x="6791570" y="6448635"/>
            <a:ext cx="2024063" cy="309562"/>
          </a:xfrm>
        </p:spPr>
        <p:txBody>
          <a:bodyPr rIns="0">
            <a:noAutofit/>
          </a:bodyPr>
          <a:lstStyle>
            <a:lvl1pPr marL="0" indent="0" algn="r" rtl="1">
              <a:buNone/>
              <a:defRPr sz="1200">
                <a:solidFill>
                  <a:schemeClr val="bg1"/>
                </a:solidFill>
              </a:defRPr>
            </a:lvl1pPr>
          </a:lstStyle>
          <a:p>
            <a:pPr lvl="0"/>
            <a:r>
              <a:rPr lang="he-IL" dirty="0"/>
              <a:t>שם המצגת</a:t>
            </a:r>
            <a:endParaRPr lang="en-US" dirty="0"/>
          </a:p>
        </p:txBody>
      </p:sp>
      <p:sp>
        <p:nvSpPr>
          <p:cNvPr id="19" name="Text Placeholder 41">
            <a:extLst>
              <a:ext uri="{FF2B5EF4-FFF2-40B4-BE49-F238E27FC236}">
                <a16:creationId xmlns:a16="http://schemas.microsoft.com/office/drawing/2014/main" id="{BE203C0C-2539-5F4A-A276-E8562BF33E9A}"/>
              </a:ext>
            </a:extLst>
          </p:cNvPr>
          <p:cNvSpPr>
            <a:spLocks noGrp="1"/>
          </p:cNvSpPr>
          <p:nvPr>
            <p:ph type="body" sz="quarter" idx="22" hasCustomPrompt="1"/>
          </p:nvPr>
        </p:nvSpPr>
        <p:spPr>
          <a:xfrm>
            <a:off x="4518696" y="6448635"/>
            <a:ext cx="2024063" cy="309562"/>
          </a:xfrm>
        </p:spPr>
        <p:txBody>
          <a:bodyPr>
            <a:noAutofit/>
          </a:bodyPr>
          <a:lstStyle>
            <a:lvl1pPr marL="0" indent="0" algn="r" rtl="1">
              <a:buNone/>
              <a:defRPr sz="1200">
                <a:solidFill>
                  <a:srgbClr val="888889"/>
                </a:solidFill>
              </a:defRPr>
            </a:lvl1pPr>
          </a:lstStyle>
          <a:p>
            <a:pPr lvl="0"/>
            <a:r>
              <a:rPr lang="he-IL" dirty="0"/>
              <a:t>שם הפרק</a:t>
            </a:r>
            <a:endParaRPr lang="en-US" dirty="0"/>
          </a:p>
        </p:txBody>
      </p:sp>
    </p:spTree>
    <p:extLst>
      <p:ext uri="{BB962C8B-B14F-4D97-AF65-F5344CB8AC3E}">
        <p14:creationId xmlns:p14="http://schemas.microsoft.com/office/powerpoint/2010/main" val="4274118594"/>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2 תמונות">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893DFFA2-19B3-B94A-B2BC-7FE8D9D40108}"/>
              </a:ext>
            </a:extLst>
          </p:cNvPr>
          <p:cNvCxnSpPr>
            <a:cxnSpLocks/>
          </p:cNvCxnSpPr>
          <p:nvPr userDrawn="1"/>
        </p:nvCxnSpPr>
        <p:spPr>
          <a:xfrm flipH="1">
            <a:off x="221760" y="1852248"/>
            <a:ext cx="85938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9A977B9-670D-5C48-A13D-D91983F0E32A}"/>
              </a:ext>
            </a:extLst>
          </p:cNvPr>
          <p:cNvCxnSpPr>
            <a:cxnSpLocks/>
          </p:cNvCxnSpPr>
          <p:nvPr userDrawn="1"/>
        </p:nvCxnSpPr>
        <p:spPr>
          <a:xfrm flipH="1">
            <a:off x="221760" y="6353908"/>
            <a:ext cx="85938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Slide Number Placeholder 5">
            <a:extLst>
              <a:ext uri="{FF2B5EF4-FFF2-40B4-BE49-F238E27FC236}">
                <a16:creationId xmlns:a16="http://schemas.microsoft.com/office/drawing/2014/main" id="{FF043C66-1877-FA4B-B615-AE0DA9B5D7C0}"/>
              </a:ext>
            </a:extLst>
          </p:cNvPr>
          <p:cNvSpPr txBox="1">
            <a:spLocks/>
          </p:cNvSpPr>
          <p:nvPr userDrawn="1"/>
        </p:nvSpPr>
        <p:spPr>
          <a:xfrm>
            <a:off x="221760" y="6338278"/>
            <a:ext cx="376115"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rtl="1"/>
            <a:fld id="{1A1518C2-62E5-F446-8E1A-0BEBFDA5EF4D}" type="slidenum">
              <a:rPr lang="en-US" smtClean="0">
                <a:solidFill>
                  <a:schemeClr val="bg1"/>
                </a:solidFill>
              </a:rPr>
              <a:pPr algn="l" rtl="1"/>
              <a:t>‹#›</a:t>
            </a:fld>
            <a:endParaRPr lang="en-US" dirty="0">
              <a:solidFill>
                <a:schemeClr val="bg1"/>
              </a:solidFill>
            </a:endParaRPr>
          </a:p>
        </p:txBody>
      </p:sp>
      <p:sp>
        <p:nvSpPr>
          <p:cNvPr id="38" name="Picture Placeholder 25">
            <a:extLst>
              <a:ext uri="{FF2B5EF4-FFF2-40B4-BE49-F238E27FC236}">
                <a16:creationId xmlns:a16="http://schemas.microsoft.com/office/drawing/2014/main" id="{CC81B5DE-1C2C-E54B-BA53-67E42F6FAE82}"/>
              </a:ext>
            </a:extLst>
          </p:cNvPr>
          <p:cNvSpPr>
            <a:spLocks noGrp="1"/>
          </p:cNvSpPr>
          <p:nvPr>
            <p:ph type="pic" sz="quarter" idx="17"/>
          </p:nvPr>
        </p:nvSpPr>
        <p:spPr>
          <a:xfrm>
            <a:off x="796627" y="2493108"/>
            <a:ext cx="3600000" cy="3643404"/>
          </a:xfrm>
        </p:spPr>
        <p:txBody>
          <a:bodyPr/>
          <a:lstStyle/>
          <a:p>
            <a:pPr marL="171450" indent="-171450" algn="r" defTabSz="685800" rtl="1" eaLnBrk="1" latinLnBrk="0" hangingPunct="1">
              <a:lnSpc>
                <a:spcPct val="90000"/>
              </a:lnSpc>
              <a:spcBef>
                <a:spcPts val="750"/>
              </a:spcBef>
              <a:buFont typeface="Arial" panose="020B0604020202020204" pitchFamily="34" charset="0"/>
              <a:buChar char="•"/>
            </a:pPr>
            <a:endParaRPr lang="en-US"/>
          </a:p>
        </p:txBody>
      </p:sp>
      <p:sp>
        <p:nvSpPr>
          <p:cNvPr id="44" name="Text Placeholder 41">
            <a:extLst>
              <a:ext uri="{FF2B5EF4-FFF2-40B4-BE49-F238E27FC236}">
                <a16:creationId xmlns:a16="http://schemas.microsoft.com/office/drawing/2014/main" id="{C25C860E-41AB-E149-B38F-752594CC63BF}"/>
              </a:ext>
            </a:extLst>
          </p:cNvPr>
          <p:cNvSpPr>
            <a:spLocks noGrp="1"/>
          </p:cNvSpPr>
          <p:nvPr>
            <p:ph type="body" sz="quarter" idx="20" hasCustomPrompt="1"/>
          </p:nvPr>
        </p:nvSpPr>
        <p:spPr>
          <a:xfrm>
            <a:off x="221760" y="1325290"/>
            <a:ext cx="8593994" cy="526957"/>
          </a:xfrm>
        </p:spPr>
        <p:txBody>
          <a:bodyPr anchor="t" anchorCtr="0">
            <a:noAutofit/>
          </a:bodyPr>
          <a:lstStyle>
            <a:lvl1pPr marL="0" indent="0" algn="r" rtl="1">
              <a:buNone/>
              <a:defRPr sz="3200" b="1">
                <a:solidFill>
                  <a:srgbClr val="A89ACA"/>
                </a:solidFill>
              </a:defRPr>
            </a:lvl1pPr>
          </a:lstStyle>
          <a:p>
            <a:pPr lvl="0"/>
            <a:r>
              <a:rPr lang="he-IL" dirty="0"/>
              <a:t>כותרת ראשית</a:t>
            </a:r>
            <a:endParaRPr lang="en-US" dirty="0"/>
          </a:p>
        </p:txBody>
      </p:sp>
      <p:sp>
        <p:nvSpPr>
          <p:cNvPr id="12" name="Picture Placeholder 25">
            <a:extLst>
              <a:ext uri="{FF2B5EF4-FFF2-40B4-BE49-F238E27FC236}">
                <a16:creationId xmlns:a16="http://schemas.microsoft.com/office/drawing/2014/main" id="{CFABA5B8-48C9-5448-8731-DCA41372577E}"/>
              </a:ext>
            </a:extLst>
          </p:cNvPr>
          <p:cNvSpPr>
            <a:spLocks noGrp="1"/>
          </p:cNvSpPr>
          <p:nvPr>
            <p:ph type="pic" sz="quarter" idx="23"/>
          </p:nvPr>
        </p:nvSpPr>
        <p:spPr>
          <a:xfrm>
            <a:off x="4905480" y="2493108"/>
            <a:ext cx="3600000" cy="3643404"/>
          </a:xfrm>
        </p:spPr>
        <p:txBody>
          <a:bodyPr/>
          <a:lstStyle/>
          <a:p>
            <a:pPr marL="171450" indent="-171450" algn="r" defTabSz="685800" rtl="1" eaLnBrk="1" latinLnBrk="0" hangingPunct="1">
              <a:lnSpc>
                <a:spcPct val="90000"/>
              </a:lnSpc>
              <a:spcBef>
                <a:spcPts val="750"/>
              </a:spcBef>
              <a:buFont typeface="Arial" panose="020B0604020202020204" pitchFamily="34" charset="0"/>
              <a:buChar char="•"/>
            </a:pPr>
            <a:endParaRPr lang="en-US" dirty="0"/>
          </a:p>
        </p:txBody>
      </p:sp>
      <p:sp>
        <p:nvSpPr>
          <p:cNvPr id="15" name="Text Placeholder 41">
            <a:extLst>
              <a:ext uri="{FF2B5EF4-FFF2-40B4-BE49-F238E27FC236}">
                <a16:creationId xmlns:a16="http://schemas.microsoft.com/office/drawing/2014/main" id="{486FB2D3-456D-6B4A-AFD8-8C2E9C87A02C}"/>
              </a:ext>
            </a:extLst>
          </p:cNvPr>
          <p:cNvSpPr>
            <a:spLocks noGrp="1"/>
          </p:cNvSpPr>
          <p:nvPr>
            <p:ph type="body" sz="quarter" idx="21" hasCustomPrompt="1"/>
          </p:nvPr>
        </p:nvSpPr>
        <p:spPr>
          <a:xfrm>
            <a:off x="6791570" y="6448635"/>
            <a:ext cx="2024063" cy="309562"/>
          </a:xfrm>
        </p:spPr>
        <p:txBody>
          <a:bodyPr>
            <a:noAutofit/>
          </a:bodyPr>
          <a:lstStyle>
            <a:lvl1pPr marL="0" indent="0" algn="r" rtl="1">
              <a:buNone/>
              <a:defRPr sz="1200">
                <a:solidFill>
                  <a:schemeClr val="bg1"/>
                </a:solidFill>
              </a:defRPr>
            </a:lvl1pPr>
          </a:lstStyle>
          <a:p>
            <a:pPr lvl="0"/>
            <a:r>
              <a:rPr lang="he-IL" dirty="0"/>
              <a:t>שם המצגת</a:t>
            </a:r>
            <a:endParaRPr lang="en-US" dirty="0"/>
          </a:p>
        </p:txBody>
      </p:sp>
      <p:sp>
        <p:nvSpPr>
          <p:cNvPr id="16" name="Text Placeholder 41">
            <a:extLst>
              <a:ext uri="{FF2B5EF4-FFF2-40B4-BE49-F238E27FC236}">
                <a16:creationId xmlns:a16="http://schemas.microsoft.com/office/drawing/2014/main" id="{7FF84EE0-F8CF-F140-9A9A-E91F6FFF2608}"/>
              </a:ext>
            </a:extLst>
          </p:cNvPr>
          <p:cNvSpPr>
            <a:spLocks noGrp="1"/>
          </p:cNvSpPr>
          <p:nvPr>
            <p:ph type="body" sz="quarter" idx="22" hasCustomPrompt="1"/>
          </p:nvPr>
        </p:nvSpPr>
        <p:spPr>
          <a:xfrm>
            <a:off x="4518696" y="6448635"/>
            <a:ext cx="2024063" cy="309562"/>
          </a:xfrm>
        </p:spPr>
        <p:txBody>
          <a:bodyPr>
            <a:noAutofit/>
          </a:bodyPr>
          <a:lstStyle>
            <a:lvl1pPr marL="0" indent="0" algn="r" rtl="1">
              <a:buNone/>
              <a:defRPr sz="1200">
                <a:solidFill>
                  <a:srgbClr val="888889"/>
                </a:solidFill>
              </a:defRPr>
            </a:lvl1pPr>
          </a:lstStyle>
          <a:p>
            <a:pPr lvl="0"/>
            <a:r>
              <a:rPr lang="he-IL" dirty="0"/>
              <a:t>שם הפרק</a:t>
            </a:r>
            <a:endParaRPr lang="en-US" dirty="0"/>
          </a:p>
        </p:txBody>
      </p:sp>
      <p:sp>
        <p:nvSpPr>
          <p:cNvPr id="18" name="Text Placeholder 41">
            <a:extLst>
              <a:ext uri="{FF2B5EF4-FFF2-40B4-BE49-F238E27FC236}">
                <a16:creationId xmlns:a16="http://schemas.microsoft.com/office/drawing/2014/main" id="{7A3C9A62-8B10-3841-8FC3-6246B517041C}"/>
              </a:ext>
            </a:extLst>
          </p:cNvPr>
          <p:cNvSpPr>
            <a:spLocks noGrp="1"/>
          </p:cNvSpPr>
          <p:nvPr>
            <p:ph type="body" sz="quarter" idx="24" hasCustomPrompt="1"/>
          </p:nvPr>
        </p:nvSpPr>
        <p:spPr>
          <a:xfrm>
            <a:off x="4939083" y="2088820"/>
            <a:ext cx="3566397" cy="309562"/>
          </a:xfrm>
        </p:spPr>
        <p:txBody>
          <a:bodyPr rIns="0" anchor="t" anchorCtr="0">
            <a:noAutofit/>
          </a:bodyPr>
          <a:lstStyle>
            <a:lvl1pPr marL="0" indent="0" algn="r" rtl="1">
              <a:buNone/>
              <a:defRPr sz="2000" b="0">
                <a:solidFill>
                  <a:schemeClr val="bg1"/>
                </a:solidFill>
              </a:defRPr>
            </a:lvl1pPr>
          </a:lstStyle>
          <a:p>
            <a:pPr lvl="0"/>
            <a:r>
              <a:rPr lang="he-IL" dirty="0"/>
              <a:t>כותרת תמונה</a:t>
            </a:r>
            <a:endParaRPr lang="en-US" dirty="0"/>
          </a:p>
        </p:txBody>
      </p:sp>
      <p:sp>
        <p:nvSpPr>
          <p:cNvPr id="19" name="Text Placeholder 41">
            <a:extLst>
              <a:ext uri="{FF2B5EF4-FFF2-40B4-BE49-F238E27FC236}">
                <a16:creationId xmlns:a16="http://schemas.microsoft.com/office/drawing/2014/main" id="{92686282-610C-2047-9AF5-4719F5DF1F7C}"/>
              </a:ext>
            </a:extLst>
          </p:cNvPr>
          <p:cNvSpPr>
            <a:spLocks noGrp="1"/>
          </p:cNvSpPr>
          <p:nvPr>
            <p:ph type="body" sz="quarter" idx="25" hasCustomPrompt="1"/>
          </p:nvPr>
        </p:nvSpPr>
        <p:spPr>
          <a:xfrm>
            <a:off x="812560" y="2096636"/>
            <a:ext cx="3566397" cy="309562"/>
          </a:xfrm>
        </p:spPr>
        <p:txBody>
          <a:bodyPr rIns="0" anchor="t" anchorCtr="0">
            <a:noAutofit/>
          </a:bodyPr>
          <a:lstStyle>
            <a:lvl1pPr marL="0" indent="0" algn="r" rtl="1">
              <a:buNone/>
              <a:defRPr sz="2000" b="0">
                <a:solidFill>
                  <a:schemeClr val="bg1"/>
                </a:solidFill>
              </a:defRPr>
            </a:lvl1pPr>
          </a:lstStyle>
          <a:p>
            <a:pPr lvl="0"/>
            <a:r>
              <a:rPr lang="he-IL" dirty="0"/>
              <a:t>כותרת תמונה</a:t>
            </a:r>
            <a:endParaRPr lang="en-US" dirty="0"/>
          </a:p>
        </p:txBody>
      </p:sp>
    </p:spTree>
    <p:extLst>
      <p:ext uri="{BB962C8B-B14F-4D97-AF65-F5344CB8AC3E}">
        <p14:creationId xmlns:p14="http://schemas.microsoft.com/office/powerpoint/2010/main" val="1226470538"/>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תמונה_אחת">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893DFFA2-19B3-B94A-B2BC-7FE8D9D40108}"/>
              </a:ext>
            </a:extLst>
          </p:cNvPr>
          <p:cNvCxnSpPr>
            <a:cxnSpLocks/>
          </p:cNvCxnSpPr>
          <p:nvPr userDrawn="1"/>
        </p:nvCxnSpPr>
        <p:spPr>
          <a:xfrm flipH="1">
            <a:off x="221760" y="1852248"/>
            <a:ext cx="859387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9A977B9-670D-5C48-A13D-D91983F0E32A}"/>
              </a:ext>
            </a:extLst>
          </p:cNvPr>
          <p:cNvCxnSpPr>
            <a:cxnSpLocks/>
          </p:cNvCxnSpPr>
          <p:nvPr userDrawn="1"/>
        </p:nvCxnSpPr>
        <p:spPr>
          <a:xfrm flipH="1">
            <a:off x="221760" y="6353908"/>
            <a:ext cx="859387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Slide Number Placeholder 5">
            <a:extLst>
              <a:ext uri="{FF2B5EF4-FFF2-40B4-BE49-F238E27FC236}">
                <a16:creationId xmlns:a16="http://schemas.microsoft.com/office/drawing/2014/main" id="{FF043C66-1877-FA4B-B615-AE0DA9B5D7C0}"/>
              </a:ext>
            </a:extLst>
          </p:cNvPr>
          <p:cNvSpPr txBox="1">
            <a:spLocks/>
          </p:cNvSpPr>
          <p:nvPr userDrawn="1"/>
        </p:nvSpPr>
        <p:spPr>
          <a:xfrm>
            <a:off x="221760" y="6338278"/>
            <a:ext cx="376115"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rtl="1"/>
            <a:fld id="{1A1518C2-62E5-F446-8E1A-0BEBFDA5EF4D}" type="slidenum">
              <a:rPr lang="en-US" smtClean="0">
                <a:solidFill>
                  <a:schemeClr val="bg1"/>
                </a:solidFill>
              </a:rPr>
              <a:pPr algn="l" rtl="1"/>
              <a:t>‹#›</a:t>
            </a:fld>
            <a:endParaRPr lang="en-US" dirty="0">
              <a:solidFill>
                <a:schemeClr val="bg1"/>
              </a:solidFill>
            </a:endParaRPr>
          </a:p>
        </p:txBody>
      </p:sp>
      <p:sp>
        <p:nvSpPr>
          <p:cNvPr id="38" name="Picture Placeholder 25">
            <a:extLst>
              <a:ext uri="{FF2B5EF4-FFF2-40B4-BE49-F238E27FC236}">
                <a16:creationId xmlns:a16="http://schemas.microsoft.com/office/drawing/2014/main" id="{CC81B5DE-1C2C-E54B-BA53-67E42F6FAE82}"/>
              </a:ext>
            </a:extLst>
          </p:cNvPr>
          <p:cNvSpPr>
            <a:spLocks noGrp="1"/>
          </p:cNvSpPr>
          <p:nvPr>
            <p:ph type="pic" sz="quarter" idx="17"/>
          </p:nvPr>
        </p:nvSpPr>
        <p:spPr>
          <a:xfrm>
            <a:off x="221760" y="2069644"/>
            <a:ext cx="6206488" cy="3979019"/>
          </a:xfrm>
        </p:spPr>
        <p:txBody>
          <a:bodyPr/>
          <a:lstStyle/>
          <a:p>
            <a:pPr marL="171450" indent="-171450" algn="r" defTabSz="685800" rtl="1" eaLnBrk="1" latinLnBrk="0" hangingPunct="1">
              <a:lnSpc>
                <a:spcPct val="90000"/>
              </a:lnSpc>
              <a:spcBef>
                <a:spcPts val="750"/>
              </a:spcBef>
              <a:buFont typeface="Arial" panose="020B0604020202020204" pitchFamily="34" charset="0"/>
              <a:buChar char="•"/>
            </a:pPr>
            <a:endParaRPr lang="en-US"/>
          </a:p>
        </p:txBody>
      </p:sp>
      <p:sp>
        <p:nvSpPr>
          <p:cNvPr id="43" name="Text Placeholder 41">
            <a:extLst>
              <a:ext uri="{FF2B5EF4-FFF2-40B4-BE49-F238E27FC236}">
                <a16:creationId xmlns:a16="http://schemas.microsoft.com/office/drawing/2014/main" id="{8633BD27-B62A-B745-A9DD-F0A8322A0BF9}"/>
              </a:ext>
            </a:extLst>
          </p:cNvPr>
          <p:cNvSpPr>
            <a:spLocks noGrp="1"/>
          </p:cNvSpPr>
          <p:nvPr>
            <p:ph type="body" sz="quarter" idx="19" hasCustomPrompt="1"/>
          </p:nvPr>
        </p:nvSpPr>
        <p:spPr>
          <a:xfrm>
            <a:off x="6791570" y="2069644"/>
            <a:ext cx="2024063" cy="3979019"/>
          </a:xfrm>
        </p:spPr>
        <p:txBody>
          <a:bodyPr/>
          <a:lstStyle>
            <a:lvl1pPr marL="0" indent="0" algn="r" rtl="1">
              <a:buNone/>
              <a:defRPr sz="1800">
                <a:solidFill>
                  <a:schemeClr val="bg1"/>
                </a:solidFill>
              </a:defRPr>
            </a:lvl1pPr>
          </a:lstStyle>
          <a:p>
            <a:pPr lvl="0"/>
            <a:r>
              <a:rPr lang="he-IL" dirty="0"/>
              <a:t>תוכן</a:t>
            </a:r>
            <a:endParaRPr lang="en-US" dirty="0"/>
          </a:p>
        </p:txBody>
      </p:sp>
      <p:sp>
        <p:nvSpPr>
          <p:cNvPr id="44" name="Text Placeholder 41">
            <a:extLst>
              <a:ext uri="{FF2B5EF4-FFF2-40B4-BE49-F238E27FC236}">
                <a16:creationId xmlns:a16="http://schemas.microsoft.com/office/drawing/2014/main" id="{C25C860E-41AB-E149-B38F-752594CC63BF}"/>
              </a:ext>
            </a:extLst>
          </p:cNvPr>
          <p:cNvSpPr>
            <a:spLocks noGrp="1"/>
          </p:cNvSpPr>
          <p:nvPr>
            <p:ph type="body" sz="quarter" idx="20" hasCustomPrompt="1"/>
          </p:nvPr>
        </p:nvSpPr>
        <p:spPr>
          <a:xfrm>
            <a:off x="221760" y="1325290"/>
            <a:ext cx="8593994" cy="526957"/>
          </a:xfrm>
        </p:spPr>
        <p:txBody>
          <a:bodyPr anchor="t" anchorCtr="0">
            <a:noAutofit/>
          </a:bodyPr>
          <a:lstStyle>
            <a:lvl1pPr marL="0" indent="0" algn="r" rtl="1">
              <a:buNone/>
              <a:defRPr sz="3200" b="1">
                <a:solidFill>
                  <a:srgbClr val="A89ACA"/>
                </a:solidFill>
              </a:defRPr>
            </a:lvl1pPr>
          </a:lstStyle>
          <a:p>
            <a:pPr lvl="0"/>
            <a:r>
              <a:rPr lang="he-IL" dirty="0"/>
              <a:t>כותרת ראשית</a:t>
            </a:r>
            <a:endParaRPr lang="en-US" dirty="0"/>
          </a:p>
        </p:txBody>
      </p:sp>
      <p:sp>
        <p:nvSpPr>
          <p:cNvPr id="53" name="Text Placeholder 41">
            <a:extLst>
              <a:ext uri="{FF2B5EF4-FFF2-40B4-BE49-F238E27FC236}">
                <a16:creationId xmlns:a16="http://schemas.microsoft.com/office/drawing/2014/main" id="{62EC46D5-6B8E-9A4F-AEE3-51613B550910}"/>
              </a:ext>
            </a:extLst>
          </p:cNvPr>
          <p:cNvSpPr>
            <a:spLocks noGrp="1"/>
          </p:cNvSpPr>
          <p:nvPr>
            <p:ph type="body" sz="quarter" idx="21" hasCustomPrompt="1"/>
          </p:nvPr>
        </p:nvSpPr>
        <p:spPr>
          <a:xfrm>
            <a:off x="6791570" y="6448635"/>
            <a:ext cx="2024063" cy="309562"/>
          </a:xfrm>
        </p:spPr>
        <p:txBody>
          <a:bodyPr>
            <a:noAutofit/>
          </a:bodyPr>
          <a:lstStyle>
            <a:lvl1pPr marL="0" indent="0" algn="r" rtl="1">
              <a:buNone/>
              <a:defRPr sz="1200">
                <a:solidFill>
                  <a:schemeClr val="bg1"/>
                </a:solidFill>
              </a:defRPr>
            </a:lvl1pPr>
          </a:lstStyle>
          <a:p>
            <a:pPr lvl="0"/>
            <a:r>
              <a:rPr lang="he-IL" dirty="0"/>
              <a:t>שם המצגת</a:t>
            </a:r>
            <a:endParaRPr lang="en-US" dirty="0"/>
          </a:p>
        </p:txBody>
      </p:sp>
      <p:sp>
        <p:nvSpPr>
          <p:cNvPr id="54" name="Text Placeholder 41">
            <a:extLst>
              <a:ext uri="{FF2B5EF4-FFF2-40B4-BE49-F238E27FC236}">
                <a16:creationId xmlns:a16="http://schemas.microsoft.com/office/drawing/2014/main" id="{78343A22-4076-5445-8D86-F4E500890891}"/>
              </a:ext>
            </a:extLst>
          </p:cNvPr>
          <p:cNvSpPr>
            <a:spLocks noGrp="1"/>
          </p:cNvSpPr>
          <p:nvPr>
            <p:ph type="body" sz="quarter" idx="22" hasCustomPrompt="1"/>
          </p:nvPr>
        </p:nvSpPr>
        <p:spPr>
          <a:xfrm>
            <a:off x="4518696" y="6448635"/>
            <a:ext cx="2024063" cy="309562"/>
          </a:xfrm>
        </p:spPr>
        <p:txBody>
          <a:bodyPr>
            <a:noAutofit/>
          </a:bodyPr>
          <a:lstStyle>
            <a:lvl1pPr marL="0" indent="0" algn="r" rtl="1">
              <a:buNone/>
              <a:defRPr sz="1200">
                <a:solidFill>
                  <a:srgbClr val="888889"/>
                </a:solidFill>
              </a:defRPr>
            </a:lvl1pPr>
          </a:lstStyle>
          <a:p>
            <a:pPr lvl="0"/>
            <a:r>
              <a:rPr lang="he-IL" dirty="0"/>
              <a:t>שם הפרק</a:t>
            </a:r>
            <a:endParaRPr lang="en-US" dirty="0"/>
          </a:p>
        </p:txBody>
      </p:sp>
    </p:spTree>
    <p:extLst>
      <p:ext uri="{BB962C8B-B14F-4D97-AF65-F5344CB8AC3E}">
        <p14:creationId xmlns:p14="http://schemas.microsoft.com/office/powerpoint/2010/main" val="3559733958"/>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טקסט בבולטים">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893DFFA2-19B3-B94A-B2BC-7FE8D9D40108}"/>
              </a:ext>
            </a:extLst>
          </p:cNvPr>
          <p:cNvCxnSpPr>
            <a:cxnSpLocks/>
          </p:cNvCxnSpPr>
          <p:nvPr userDrawn="1"/>
        </p:nvCxnSpPr>
        <p:spPr>
          <a:xfrm flipH="1">
            <a:off x="2243015" y="1852248"/>
            <a:ext cx="6517911"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9A977B9-670D-5C48-A13D-D91983F0E32A}"/>
              </a:ext>
            </a:extLst>
          </p:cNvPr>
          <p:cNvCxnSpPr>
            <a:cxnSpLocks/>
          </p:cNvCxnSpPr>
          <p:nvPr userDrawn="1"/>
        </p:nvCxnSpPr>
        <p:spPr>
          <a:xfrm flipH="1" flipV="1">
            <a:off x="2243015" y="6338278"/>
            <a:ext cx="6572620" cy="1563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Text Placeholder 41">
            <a:extLst>
              <a:ext uri="{FF2B5EF4-FFF2-40B4-BE49-F238E27FC236}">
                <a16:creationId xmlns:a16="http://schemas.microsoft.com/office/drawing/2014/main" id="{C25C860E-41AB-E149-B38F-752594CC63BF}"/>
              </a:ext>
            </a:extLst>
          </p:cNvPr>
          <p:cNvSpPr>
            <a:spLocks noGrp="1"/>
          </p:cNvSpPr>
          <p:nvPr>
            <p:ph type="body" sz="quarter" idx="20" hasCustomPrompt="1"/>
          </p:nvPr>
        </p:nvSpPr>
        <p:spPr>
          <a:xfrm>
            <a:off x="2243015" y="1435270"/>
            <a:ext cx="6517910" cy="416978"/>
          </a:xfrm>
        </p:spPr>
        <p:txBody>
          <a:bodyPr lIns="144000" rIns="0" anchor="ctr" anchorCtr="0">
            <a:noAutofit/>
          </a:bodyPr>
          <a:lstStyle>
            <a:lvl1pPr marL="0" indent="0" algn="r" rtl="1">
              <a:buNone/>
              <a:defRPr sz="3200" b="1">
                <a:solidFill>
                  <a:srgbClr val="A89ACA"/>
                </a:solidFill>
              </a:defRPr>
            </a:lvl1pPr>
          </a:lstStyle>
          <a:p>
            <a:pPr lvl="0"/>
            <a:r>
              <a:rPr lang="he-IL" dirty="0"/>
              <a:t>כותרת ראשית</a:t>
            </a:r>
            <a:endParaRPr lang="en-US" dirty="0"/>
          </a:p>
        </p:txBody>
      </p:sp>
      <p:sp>
        <p:nvSpPr>
          <p:cNvPr id="10" name="Text Placeholder 9">
            <a:extLst>
              <a:ext uri="{FF2B5EF4-FFF2-40B4-BE49-F238E27FC236}">
                <a16:creationId xmlns:a16="http://schemas.microsoft.com/office/drawing/2014/main" id="{EA03F7C5-C7B7-FF46-A642-EC18D57A05CD}"/>
              </a:ext>
            </a:extLst>
          </p:cNvPr>
          <p:cNvSpPr>
            <a:spLocks noGrp="1"/>
          </p:cNvSpPr>
          <p:nvPr>
            <p:ph type="body" sz="quarter" idx="23" hasCustomPrompt="1"/>
          </p:nvPr>
        </p:nvSpPr>
        <p:spPr>
          <a:xfrm>
            <a:off x="2243015" y="2048105"/>
            <a:ext cx="6553202" cy="3892550"/>
          </a:xfrm>
        </p:spPr>
        <p:txBody>
          <a:bodyPr/>
          <a:lstStyle>
            <a:lvl1pPr algn="r" rtl="1">
              <a:lnSpc>
                <a:spcPct val="150000"/>
              </a:lnSpc>
              <a:buClr>
                <a:schemeClr val="bg1"/>
              </a:buClr>
              <a:defRPr>
                <a:solidFill>
                  <a:schemeClr val="bg1"/>
                </a:solidFill>
              </a:defRPr>
            </a:lvl1pPr>
            <a:lvl2pPr algn="r" rtl="1">
              <a:defRPr/>
            </a:lvl2pPr>
          </a:lstStyle>
          <a:p>
            <a:pPr lvl="0"/>
            <a:r>
              <a:rPr lang="he-IL" dirty="0"/>
              <a:t>טקסט בבולטים</a:t>
            </a:r>
          </a:p>
          <a:p>
            <a:pPr lvl="0"/>
            <a:endParaRPr lang="en-US" dirty="0"/>
          </a:p>
          <a:p>
            <a:pPr lvl="1"/>
            <a:endParaRPr lang="en-US" dirty="0"/>
          </a:p>
        </p:txBody>
      </p:sp>
      <p:pic>
        <p:nvPicPr>
          <p:cNvPr id="13" name="Picture 12">
            <a:extLst>
              <a:ext uri="{FF2B5EF4-FFF2-40B4-BE49-F238E27FC236}">
                <a16:creationId xmlns:a16="http://schemas.microsoft.com/office/drawing/2014/main" id="{A4F7FC2E-971B-D44B-A545-EBB6B12F2DCA}"/>
              </a:ext>
            </a:extLst>
          </p:cNvPr>
          <p:cNvPicPr>
            <a:picLocks noChangeAspect="1"/>
          </p:cNvPicPr>
          <p:nvPr userDrawn="1"/>
        </p:nvPicPr>
        <p:blipFill>
          <a:blip r:embed="rId3"/>
          <a:stretch>
            <a:fillRect/>
          </a:stretch>
        </p:blipFill>
        <p:spPr>
          <a:xfrm rot="12794237">
            <a:off x="-914064" y="3938365"/>
            <a:ext cx="3119238" cy="2316826"/>
          </a:xfrm>
          <a:prstGeom prst="rect">
            <a:avLst/>
          </a:prstGeom>
        </p:spPr>
      </p:pic>
      <p:sp>
        <p:nvSpPr>
          <p:cNvPr id="28" name="Text Placeholder 41">
            <a:extLst>
              <a:ext uri="{FF2B5EF4-FFF2-40B4-BE49-F238E27FC236}">
                <a16:creationId xmlns:a16="http://schemas.microsoft.com/office/drawing/2014/main" id="{80351F07-372C-964D-9122-8DE7F4711F92}"/>
              </a:ext>
            </a:extLst>
          </p:cNvPr>
          <p:cNvSpPr>
            <a:spLocks noGrp="1"/>
          </p:cNvSpPr>
          <p:nvPr>
            <p:ph type="body" sz="quarter" idx="21" hasCustomPrompt="1"/>
          </p:nvPr>
        </p:nvSpPr>
        <p:spPr>
          <a:xfrm>
            <a:off x="6791572" y="6448635"/>
            <a:ext cx="2024063" cy="309562"/>
          </a:xfrm>
        </p:spPr>
        <p:txBody>
          <a:bodyPr>
            <a:noAutofit/>
          </a:bodyPr>
          <a:lstStyle>
            <a:lvl1pPr marL="0" indent="0" algn="r" rtl="1">
              <a:buNone/>
              <a:defRPr sz="1200">
                <a:solidFill>
                  <a:schemeClr val="bg1"/>
                </a:solidFill>
              </a:defRPr>
            </a:lvl1pPr>
          </a:lstStyle>
          <a:p>
            <a:pPr lvl="0"/>
            <a:r>
              <a:rPr lang="he-IL" dirty="0"/>
              <a:t>שם המצגת</a:t>
            </a:r>
            <a:endParaRPr lang="en-US" dirty="0"/>
          </a:p>
        </p:txBody>
      </p:sp>
      <p:sp>
        <p:nvSpPr>
          <p:cNvPr id="29" name="Text Placeholder 41">
            <a:extLst>
              <a:ext uri="{FF2B5EF4-FFF2-40B4-BE49-F238E27FC236}">
                <a16:creationId xmlns:a16="http://schemas.microsoft.com/office/drawing/2014/main" id="{1D7F99A5-4E69-5D44-986E-B4E5F8A6180C}"/>
              </a:ext>
            </a:extLst>
          </p:cNvPr>
          <p:cNvSpPr>
            <a:spLocks noGrp="1"/>
          </p:cNvSpPr>
          <p:nvPr>
            <p:ph type="body" sz="quarter" idx="22" hasCustomPrompt="1"/>
          </p:nvPr>
        </p:nvSpPr>
        <p:spPr>
          <a:xfrm>
            <a:off x="4518696" y="6448635"/>
            <a:ext cx="2024063" cy="309562"/>
          </a:xfrm>
        </p:spPr>
        <p:txBody>
          <a:bodyPr>
            <a:noAutofit/>
          </a:bodyPr>
          <a:lstStyle>
            <a:lvl1pPr marL="0" indent="0" algn="r" rtl="1">
              <a:buNone/>
              <a:defRPr sz="1200">
                <a:solidFill>
                  <a:srgbClr val="888889"/>
                </a:solidFill>
              </a:defRPr>
            </a:lvl1pPr>
          </a:lstStyle>
          <a:p>
            <a:pPr lvl="0"/>
            <a:r>
              <a:rPr lang="he-IL" dirty="0"/>
              <a:t>שם הפרק</a:t>
            </a:r>
            <a:endParaRPr lang="en-US" dirty="0"/>
          </a:p>
        </p:txBody>
      </p:sp>
      <p:sp>
        <p:nvSpPr>
          <p:cNvPr id="30" name="Slide Number Placeholder 5">
            <a:extLst>
              <a:ext uri="{FF2B5EF4-FFF2-40B4-BE49-F238E27FC236}">
                <a16:creationId xmlns:a16="http://schemas.microsoft.com/office/drawing/2014/main" id="{5149E7CF-DC26-F34D-AC3F-5C45C9BEC057}"/>
              </a:ext>
            </a:extLst>
          </p:cNvPr>
          <p:cNvSpPr txBox="1">
            <a:spLocks/>
          </p:cNvSpPr>
          <p:nvPr userDrawn="1"/>
        </p:nvSpPr>
        <p:spPr>
          <a:xfrm>
            <a:off x="221760" y="6338278"/>
            <a:ext cx="376115"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rtl="1"/>
            <a:fld id="{1A1518C2-62E5-F446-8E1A-0BEBFDA5EF4D}" type="slidenum">
              <a:rPr lang="en-US" smtClean="0">
                <a:solidFill>
                  <a:schemeClr val="bg1"/>
                </a:solidFill>
              </a:rPr>
              <a:pPr algn="l" rtl="1"/>
              <a:t>‹#›</a:t>
            </a:fld>
            <a:endParaRPr lang="en-US" dirty="0">
              <a:solidFill>
                <a:schemeClr val="bg1"/>
              </a:solidFill>
            </a:endParaRPr>
          </a:p>
        </p:txBody>
      </p:sp>
    </p:spTree>
    <p:extLst>
      <p:ext uri="{BB962C8B-B14F-4D97-AF65-F5344CB8AC3E}">
        <p14:creationId xmlns:p14="http://schemas.microsoft.com/office/powerpoint/2010/main" val="23386310"/>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טקסט בבולטים">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893DFFA2-19B3-B94A-B2BC-7FE8D9D40108}"/>
              </a:ext>
            </a:extLst>
          </p:cNvPr>
          <p:cNvCxnSpPr>
            <a:cxnSpLocks/>
          </p:cNvCxnSpPr>
          <p:nvPr userDrawn="1"/>
        </p:nvCxnSpPr>
        <p:spPr>
          <a:xfrm flipH="1">
            <a:off x="2243015" y="1852248"/>
            <a:ext cx="6517911"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9A977B9-670D-5C48-A13D-D91983F0E32A}"/>
              </a:ext>
            </a:extLst>
          </p:cNvPr>
          <p:cNvCxnSpPr>
            <a:cxnSpLocks/>
          </p:cNvCxnSpPr>
          <p:nvPr userDrawn="1"/>
        </p:nvCxnSpPr>
        <p:spPr>
          <a:xfrm flipH="1" flipV="1">
            <a:off x="2243015" y="6338278"/>
            <a:ext cx="6572620" cy="1563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Text Placeholder 41">
            <a:extLst>
              <a:ext uri="{FF2B5EF4-FFF2-40B4-BE49-F238E27FC236}">
                <a16:creationId xmlns:a16="http://schemas.microsoft.com/office/drawing/2014/main" id="{C25C860E-41AB-E149-B38F-752594CC63BF}"/>
              </a:ext>
            </a:extLst>
          </p:cNvPr>
          <p:cNvSpPr>
            <a:spLocks noGrp="1"/>
          </p:cNvSpPr>
          <p:nvPr>
            <p:ph type="body" sz="quarter" idx="20" hasCustomPrompt="1"/>
          </p:nvPr>
        </p:nvSpPr>
        <p:spPr>
          <a:xfrm>
            <a:off x="2243015" y="1435270"/>
            <a:ext cx="6517910" cy="416978"/>
          </a:xfrm>
        </p:spPr>
        <p:txBody>
          <a:bodyPr lIns="144000" rIns="0" anchor="ctr" anchorCtr="0">
            <a:noAutofit/>
          </a:bodyPr>
          <a:lstStyle>
            <a:lvl1pPr marL="0" indent="0" algn="r" rtl="1">
              <a:buNone/>
              <a:defRPr sz="3200" b="1">
                <a:solidFill>
                  <a:srgbClr val="A89ACA"/>
                </a:solidFill>
              </a:defRPr>
            </a:lvl1pPr>
          </a:lstStyle>
          <a:p>
            <a:pPr lvl="0"/>
            <a:r>
              <a:rPr lang="he-IL" dirty="0"/>
              <a:t>כותרת ראשית</a:t>
            </a:r>
            <a:endParaRPr lang="en-US" dirty="0"/>
          </a:p>
        </p:txBody>
      </p:sp>
      <p:sp>
        <p:nvSpPr>
          <p:cNvPr id="10" name="Text Placeholder 9">
            <a:extLst>
              <a:ext uri="{FF2B5EF4-FFF2-40B4-BE49-F238E27FC236}">
                <a16:creationId xmlns:a16="http://schemas.microsoft.com/office/drawing/2014/main" id="{EA03F7C5-C7B7-FF46-A642-EC18D57A05CD}"/>
              </a:ext>
            </a:extLst>
          </p:cNvPr>
          <p:cNvSpPr>
            <a:spLocks noGrp="1"/>
          </p:cNvSpPr>
          <p:nvPr>
            <p:ph type="body" sz="quarter" idx="23" hasCustomPrompt="1"/>
          </p:nvPr>
        </p:nvSpPr>
        <p:spPr>
          <a:xfrm>
            <a:off x="2243015" y="2048105"/>
            <a:ext cx="6553202" cy="3892550"/>
          </a:xfrm>
        </p:spPr>
        <p:txBody>
          <a:bodyPr/>
          <a:lstStyle>
            <a:lvl1pPr algn="r" rtl="1">
              <a:lnSpc>
                <a:spcPct val="150000"/>
              </a:lnSpc>
              <a:buClr>
                <a:schemeClr val="bg1"/>
              </a:buClr>
              <a:defRPr>
                <a:solidFill>
                  <a:schemeClr val="bg1"/>
                </a:solidFill>
              </a:defRPr>
            </a:lvl1pPr>
            <a:lvl2pPr algn="r" rtl="1">
              <a:defRPr/>
            </a:lvl2pPr>
          </a:lstStyle>
          <a:p>
            <a:pPr lvl="0"/>
            <a:r>
              <a:rPr lang="he-IL" dirty="0"/>
              <a:t>טקסט בבולטים</a:t>
            </a:r>
          </a:p>
          <a:p>
            <a:pPr lvl="0"/>
            <a:endParaRPr lang="en-US" dirty="0"/>
          </a:p>
          <a:p>
            <a:pPr lvl="1"/>
            <a:endParaRPr lang="en-US" dirty="0"/>
          </a:p>
        </p:txBody>
      </p:sp>
      <p:sp>
        <p:nvSpPr>
          <p:cNvPr id="28" name="Text Placeholder 41">
            <a:extLst>
              <a:ext uri="{FF2B5EF4-FFF2-40B4-BE49-F238E27FC236}">
                <a16:creationId xmlns:a16="http://schemas.microsoft.com/office/drawing/2014/main" id="{80351F07-372C-964D-9122-8DE7F4711F92}"/>
              </a:ext>
            </a:extLst>
          </p:cNvPr>
          <p:cNvSpPr>
            <a:spLocks noGrp="1"/>
          </p:cNvSpPr>
          <p:nvPr>
            <p:ph type="body" sz="quarter" idx="21" hasCustomPrompt="1"/>
          </p:nvPr>
        </p:nvSpPr>
        <p:spPr>
          <a:xfrm>
            <a:off x="6791572" y="6448635"/>
            <a:ext cx="2024063" cy="309562"/>
          </a:xfrm>
        </p:spPr>
        <p:txBody>
          <a:bodyPr>
            <a:noAutofit/>
          </a:bodyPr>
          <a:lstStyle>
            <a:lvl1pPr marL="0" indent="0" algn="r" rtl="1">
              <a:buNone/>
              <a:defRPr sz="1200">
                <a:solidFill>
                  <a:schemeClr val="bg1"/>
                </a:solidFill>
              </a:defRPr>
            </a:lvl1pPr>
          </a:lstStyle>
          <a:p>
            <a:pPr lvl="0"/>
            <a:r>
              <a:rPr lang="he-IL" dirty="0"/>
              <a:t>שם המצגת</a:t>
            </a:r>
            <a:endParaRPr lang="en-US" dirty="0"/>
          </a:p>
        </p:txBody>
      </p:sp>
      <p:sp>
        <p:nvSpPr>
          <p:cNvPr id="29" name="Text Placeholder 41">
            <a:extLst>
              <a:ext uri="{FF2B5EF4-FFF2-40B4-BE49-F238E27FC236}">
                <a16:creationId xmlns:a16="http://schemas.microsoft.com/office/drawing/2014/main" id="{1D7F99A5-4E69-5D44-986E-B4E5F8A6180C}"/>
              </a:ext>
            </a:extLst>
          </p:cNvPr>
          <p:cNvSpPr>
            <a:spLocks noGrp="1"/>
          </p:cNvSpPr>
          <p:nvPr>
            <p:ph type="body" sz="quarter" idx="22" hasCustomPrompt="1"/>
          </p:nvPr>
        </p:nvSpPr>
        <p:spPr>
          <a:xfrm>
            <a:off x="4518696" y="6448635"/>
            <a:ext cx="2024063" cy="309562"/>
          </a:xfrm>
        </p:spPr>
        <p:txBody>
          <a:bodyPr>
            <a:noAutofit/>
          </a:bodyPr>
          <a:lstStyle>
            <a:lvl1pPr marL="0" indent="0" algn="r" rtl="1">
              <a:buNone/>
              <a:defRPr sz="1200">
                <a:solidFill>
                  <a:srgbClr val="888889"/>
                </a:solidFill>
              </a:defRPr>
            </a:lvl1pPr>
          </a:lstStyle>
          <a:p>
            <a:pPr lvl="0"/>
            <a:r>
              <a:rPr lang="he-IL" dirty="0"/>
              <a:t>שם הפרק</a:t>
            </a:r>
            <a:endParaRPr lang="en-US" dirty="0"/>
          </a:p>
        </p:txBody>
      </p:sp>
      <p:sp>
        <p:nvSpPr>
          <p:cNvPr id="30" name="Slide Number Placeholder 5">
            <a:extLst>
              <a:ext uri="{FF2B5EF4-FFF2-40B4-BE49-F238E27FC236}">
                <a16:creationId xmlns:a16="http://schemas.microsoft.com/office/drawing/2014/main" id="{5149E7CF-DC26-F34D-AC3F-5C45C9BEC057}"/>
              </a:ext>
            </a:extLst>
          </p:cNvPr>
          <p:cNvSpPr txBox="1">
            <a:spLocks/>
          </p:cNvSpPr>
          <p:nvPr userDrawn="1"/>
        </p:nvSpPr>
        <p:spPr>
          <a:xfrm>
            <a:off x="221760" y="6338278"/>
            <a:ext cx="376115"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rtl="1"/>
            <a:fld id="{1A1518C2-62E5-F446-8E1A-0BEBFDA5EF4D}" type="slidenum">
              <a:rPr lang="en-US" smtClean="0">
                <a:solidFill>
                  <a:schemeClr val="bg1"/>
                </a:solidFill>
              </a:rPr>
              <a:pPr algn="l" rtl="1"/>
              <a:t>‹#›</a:t>
            </a:fld>
            <a:endParaRPr lang="en-US" dirty="0">
              <a:solidFill>
                <a:schemeClr val="bg1"/>
              </a:solidFill>
            </a:endParaRPr>
          </a:p>
        </p:txBody>
      </p:sp>
      <p:pic>
        <p:nvPicPr>
          <p:cNvPr id="4" name="Picture 3">
            <a:extLst>
              <a:ext uri="{FF2B5EF4-FFF2-40B4-BE49-F238E27FC236}">
                <a16:creationId xmlns:a16="http://schemas.microsoft.com/office/drawing/2014/main" id="{C6EBB2B0-84A3-AF41-9D6C-9B3B425EC28D}"/>
              </a:ext>
            </a:extLst>
          </p:cNvPr>
          <p:cNvPicPr>
            <a:picLocks noChangeAspect="1"/>
          </p:cNvPicPr>
          <p:nvPr userDrawn="1"/>
        </p:nvPicPr>
        <p:blipFill>
          <a:blip r:embed="rId3"/>
          <a:stretch>
            <a:fillRect/>
          </a:stretch>
        </p:blipFill>
        <p:spPr>
          <a:xfrm>
            <a:off x="-272141" y="3634295"/>
            <a:ext cx="3467100" cy="3454400"/>
          </a:xfrm>
          <a:prstGeom prst="rect">
            <a:avLst/>
          </a:prstGeom>
        </p:spPr>
      </p:pic>
    </p:spTree>
    <p:extLst>
      <p:ext uri="{BB962C8B-B14F-4D97-AF65-F5344CB8AC3E}">
        <p14:creationId xmlns:p14="http://schemas.microsoft.com/office/powerpoint/2010/main" val="196265403"/>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פרח_טקסט בבולטים">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893DFFA2-19B3-B94A-B2BC-7FE8D9D40108}"/>
              </a:ext>
            </a:extLst>
          </p:cNvPr>
          <p:cNvCxnSpPr>
            <a:cxnSpLocks/>
          </p:cNvCxnSpPr>
          <p:nvPr userDrawn="1"/>
        </p:nvCxnSpPr>
        <p:spPr>
          <a:xfrm flipH="1">
            <a:off x="2243015" y="1852248"/>
            <a:ext cx="6517911"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9A977B9-670D-5C48-A13D-D91983F0E32A}"/>
              </a:ext>
            </a:extLst>
          </p:cNvPr>
          <p:cNvCxnSpPr>
            <a:cxnSpLocks/>
          </p:cNvCxnSpPr>
          <p:nvPr userDrawn="1"/>
        </p:nvCxnSpPr>
        <p:spPr>
          <a:xfrm flipH="1" flipV="1">
            <a:off x="2243015" y="6338278"/>
            <a:ext cx="6572620" cy="1563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Text Placeholder 41">
            <a:extLst>
              <a:ext uri="{FF2B5EF4-FFF2-40B4-BE49-F238E27FC236}">
                <a16:creationId xmlns:a16="http://schemas.microsoft.com/office/drawing/2014/main" id="{C25C860E-41AB-E149-B38F-752594CC63BF}"/>
              </a:ext>
            </a:extLst>
          </p:cNvPr>
          <p:cNvSpPr>
            <a:spLocks noGrp="1"/>
          </p:cNvSpPr>
          <p:nvPr>
            <p:ph type="body" sz="quarter" idx="20" hasCustomPrompt="1"/>
          </p:nvPr>
        </p:nvSpPr>
        <p:spPr>
          <a:xfrm>
            <a:off x="2243015" y="1435270"/>
            <a:ext cx="6517910" cy="416978"/>
          </a:xfrm>
        </p:spPr>
        <p:txBody>
          <a:bodyPr lIns="144000" rIns="0" anchor="ctr" anchorCtr="0">
            <a:noAutofit/>
          </a:bodyPr>
          <a:lstStyle>
            <a:lvl1pPr marL="0" indent="0" algn="r" rtl="1">
              <a:buNone/>
              <a:defRPr sz="3200" b="1">
                <a:solidFill>
                  <a:srgbClr val="A89ACA"/>
                </a:solidFill>
              </a:defRPr>
            </a:lvl1pPr>
          </a:lstStyle>
          <a:p>
            <a:pPr lvl="0"/>
            <a:r>
              <a:rPr lang="he-IL" dirty="0"/>
              <a:t>כותרת ראשית</a:t>
            </a:r>
            <a:endParaRPr lang="en-US" dirty="0"/>
          </a:p>
        </p:txBody>
      </p:sp>
      <p:sp>
        <p:nvSpPr>
          <p:cNvPr id="10" name="Text Placeholder 9">
            <a:extLst>
              <a:ext uri="{FF2B5EF4-FFF2-40B4-BE49-F238E27FC236}">
                <a16:creationId xmlns:a16="http://schemas.microsoft.com/office/drawing/2014/main" id="{EA03F7C5-C7B7-FF46-A642-EC18D57A05CD}"/>
              </a:ext>
            </a:extLst>
          </p:cNvPr>
          <p:cNvSpPr>
            <a:spLocks noGrp="1"/>
          </p:cNvSpPr>
          <p:nvPr>
            <p:ph type="body" sz="quarter" idx="23" hasCustomPrompt="1"/>
          </p:nvPr>
        </p:nvSpPr>
        <p:spPr>
          <a:xfrm>
            <a:off x="2243015" y="2048105"/>
            <a:ext cx="6553202" cy="3892550"/>
          </a:xfrm>
        </p:spPr>
        <p:txBody>
          <a:bodyPr/>
          <a:lstStyle>
            <a:lvl1pPr algn="r" rtl="1">
              <a:lnSpc>
                <a:spcPct val="150000"/>
              </a:lnSpc>
              <a:buClr>
                <a:schemeClr val="bg1"/>
              </a:buClr>
              <a:defRPr>
                <a:solidFill>
                  <a:schemeClr val="bg1"/>
                </a:solidFill>
              </a:defRPr>
            </a:lvl1pPr>
            <a:lvl2pPr algn="r" rtl="1">
              <a:defRPr/>
            </a:lvl2pPr>
          </a:lstStyle>
          <a:p>
            <a:pPr lvl="0"/>
            <a:r>
              <a:rPr lang="he-IL" dirty="0"/>
              <a:t>טקסט בבולטים</a:t>
            </a:r>
          </a:p>
          <a:p>
            <a:pPr lvl="0"/>
            <a:endParaRPr lang="en-US" dirty="0"/>
          </a:p>
          <a:p>
            <a:pPr lvl="1"/>
            <a:endParaRPr lang="en-US" dirty="0"/>
          </a:p>
        </p:txBody>
      </p:sp>
      <p:sp>
        <p:nvSpPr>
          <p:cNvPr id="28" name="Text Placeholder 41">
            <a:extLst>
              <a:ext uri="{FF2B5EF4-FFF2-40B4-BE49-F238E27FC236}">
                <a16:creationId xmlns:a16="http://schemas.microsoft.com/office/drawing/2014/main" id="{80351F07-372C-964D-9122-8DE7F4711F92}"/>
              </a:ext>
            </a:extLst>
          </p:cNvPr>
          <p:cNvSpPr>
            <a:spLocks noGrp="1"/>
          </p:cNvSpPr>
          <p:nvPr>
            <p:ph type="body" sz="quarter" idx="21" hasCustomPrompt="1"/>
          </p:nvPr>
        </p:nvSpPr>
        <p:spPr>
          <a:xfrm>
            <a:off x="6791572" y="6448635"/>
            <a:ext cx="2024063" cy="309562"/>
          </a:xfrm>
        </p:spPr>
        <p:txBody>
          <a:bodyPr>
            <a:noAutofit/>
          </a:bodyPr>
          <a:lstStyle>
            <a:lvl1pPr marL="0" indent="0" algn="r" rtl="1">
              <a:buNone/>
              <a:defRPr sz="1200">
                <a:solidFill>
                  <a:schemeClr val="bg1"/>
                </a:solidFill>
              </a:defRPr>
            </a:lvl1pPr>
          </a:lstStyle>
          <a:p>
            <a:pPr lvl="0"/>
            <a:r>
              <a:rPr lang="he-IL" dirty="0"/>
              <a:t>שם המצגת</a:t>
            </a:r>
            <a:endParaRPr lang="en-US" dirty="0"/>
          </a:p>
        </p:txBody>
      </p:sp>
      <p:sp>
        <p:nvSpPr>
          <p:cNvPr id="29" name="Text Placeholder 41">
            <a:extLst>
              <a:ext uri="{FF2B5EF4-FFF2-40B4-BE49-F238E27FC236}">
                <a16:creationId xmlns:a16="http://schemas.microsoft.com/office/drawing/2014/main" id="{1D7F99A5-4E69-5D44-986E-B4E5F8A6180C}"/>
              </a:ext>
            </a:extLst>
          </p:cNvPr>
          <p:cNvSpPr>
            <a:spLocks noGrp="1"/>
          </p:cNvSpPr>
          <p:nvPr>
            <p:ph type="body" sz="quarter" idx="22" hasCustomPrompt="1"/>
          </p:nvPr>
        </p:nvSpPr>
        <p:spPr>
          <a:xfrm>
            <a:off x="4518696" y="6448635"/>
            <a:ext cx="2024063" cy="309562"/>
          </a:xfrm>
        </p:spPr>
        <p:txBody>
          <a:bodyPr>
            <a:noAutofit/>
          </a:bodyPr>
          <a:lstStyle>
            <a:lvl1pPr marL="0" indent="0" algn="r" rtl="1">
              <a:buNone/>
              <a:defRPr sz="1200">
                <a:solidFill>
                  <a:srgbClr val="888889"/>
                </a:solidFill>
              </a:defRPr>
            </a:lvl1pPr>
          </a:lstStyle>
          <a:p>
            <a:pPr lvl="0"/>
            <a:r>
              <a:rPr lang="he-IL" dirty="0"/>
              <a:t>שם הפרק</a:t>
            </a:r>
            <a:endParaRPr lang="en-US" dirty="0"/>
          </a:p>
        </p:txBody>
      </p:sp>
      <p:sp>
        <p:nvSpPr>
          <p:cNvPr id="30" name="Slide Number Placeholder 5">
            <a:extLst>
              <a:ext uri="{FF2B5EF4-FFF2-40B4-BE49-F238E27FC236}">
                <a16:creationId xmlns:a16="http://schemas.microsoft.com/office/drawing/2014/main" id="{5149E7CF-DC26-F34D-AC3F-5C45C9BEC057}"/>
              </a:ext>
            </a:extLst>
          </p:cNvPr>
          <p:cNvSpPr txBox="1">
            <a:spLocks/>
          </p:cNvSpPr>
          <p:nvPr userDrawn="1"/>
        </p:nvSpPr>
        <p:spPr>
          <a:xfrm>
            <a:off x="221760" y="6338278"/>
            <a:ext cx="376115"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rtl="1"/>
            <a:fld id="{1A1518C2-62E5-F446-8E1A-0BEBFDA5EF4D}" type="slidenum">
              <a:rPr lang="en-US" smtClean="0">
                <a:solidFill>
                  <a:schemeClr val="bg1"/>
                </a:solidFill>
              </a:rPr>
              <a:pPr algn="l" rtl="1"/>
              <a:t>‹#›</a:t>
            </a:fld>
            <a:endParaRPr lang="en-US" dirty="0">
              <a:solidFill>
                <a:schemeClr val="bg1"/>
              </a:solidFill>
            </a:endParaRPr>
          </a:p>
        </p:txBody>
      </p:sp>
      <p:pic>
        <p:nvPicPr>
          <p:cNvPr id="3" name="Picture 2">
            <a:extLst>
              <a:ext uri="{FF2B5EF4-FFF2-40B4-BE49-F238E27FC236}">
                <a16:creationId xmlns:a16="http://schemas.microsoft.com/office/drawing/2014/main" id="{BF8C5DA0-B435-A34F-9AC8-5FA04F984562}"/>
              </a:ext>
            </a:extLst>
          </p:cNvPr>
          <p:cNvPicPr>
            <a:picLocks noChangeAspect="1"/>
          </p:cNvPicPr>
          <p:nvPr userDrawn="1"/>
        </p:nvPicPr>
        <p:blipFill>
          <a:blip r:embed="rId3"/>
          <a:stretch>
            <a:fillRect/>
          </a:stretch>
        </p:blipFill>
        <p:spPr>
          <a:xfrm>
            <a:off x="409817" y="4171885"/>
            <a:ext cx="2768600" cy="2794000"/>
          </a:xfrm>
          <a:prstGeom prst="rect">
            <a:avLst/>
          </a:prstGeom>
        </p:spPr>
      </p:pic>
    </p:spTree>
    <p:extLst>
      <p:ext uri="{BB962C8B-B14F-4D97-AF65-F5344CB8AC3E}">
        <p14:creationId xmlns:p14="http://schemas.microsoft.com/office/powerpoint/2010/main" val="3833695401"/>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 ינשוף טקסט בבולטים">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893DFFA2-19B3-B94A-B2BC-7FE8D9D40108}"/>
              </a:ext>
            </a:extLst>
          </p:cNvPr>
          <p:cNvCxnSpPr>
            <a:cxnSpLocks/>
          </p:cNvCxnSpPr>
          <p:nvPr userDrawn="1"/>
        </p:nvCxnSpPr>
        <p:spPr>
          <a:xfrm flipH="1">
            <a:off x="2243015" y="1852248"/>
            <a:ext cx="6517911"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9A977B9-670D-5C48-A13D-D91983F0E32A}"/>
              </a:ext>
            </a:extLst>
          </p:cNvPr>
          <p:cNvCxnSpPr>
            <a:cxnSpLocks/>
          </p:cNvCxnSpPr>
          <p:nvPr userDrawn="1"/>
        </p:nvCxnSpPr>
        <p:spPr>
          <a:xfrm flipH="1" flipV="1">
            <a:off x="2243015" y="6338278"/>
            <a:ext cx="6572620" cy="1563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Text Placeholder 41">
            <a:extLst>
              <a:ext uri="{FF2B5EF4-FFF2-40B4-BE49-F238E27FC236}">
                <a16:creationId xmlns:a16="http://schemas.microsoft.com/office/drawing/2014/main" id="{C25C860E-41AB-E149-B38F-752594CC63BF}"/>
              </a:ext>
            </a:extLst>
          </p:cNvPr>
          <p:cNvSpPr>
            <a:spLocks noGrp="1"/>
          </p:cNvSpPr>
          <p:nvPr>
            <p:ph type="body" sz="quarter" idx="20" hasCustomPrompt="1"/>
          </p:nvPr>
        </p:nvSpPr>
        <p:spPr>
          <a:xfrm>
            <a:off x="2243015" y="1435270"/>
            <a:ext cx="6517910" cy="416978"/>
          </a:xfrm>
        </p:spPr>
        <p:txBody>
          <a:bodyPr lIns="144000" rIns="0" anchor="ctr" anchorCtr="0">
            <a:noAutofit/>
          </a:bodyPr>
          <a:lstStyle>
            <a:lvl1pPr marL="0" indent="0" algn="r" rtl="1">
              <a:buNone/>
              <a:defRPr sz="3200" b="1">
                <a:solidFill>
                  <a:srgbClr val="A89ACA"/>
                </a:solidFill>
              </a:defRPr>
            </a:lvl1pPr>
          </a:lstStyle>
          <a:p>
            <a:pPr lvl="0"/>
            <a:r>
              <a:rPr lang="he-IL" dirty="0"/>
              <a:t>כותרת ראשית</a:t>
            </a:r>
            <a:endParaRPr lang="en-US" dirty="0"/>
          </a:p>
        </p:txBody>
      </p:sp>
      <p:sp>
        <p:nvSpPr>
          <p:cNvPr id="10" name="Text Placeholder 9">
            <a:extLst>
              <a:ext uri="{FF2B5EF4-FFF2-40B4-BE49-F238E27FC236}">
                <a16:creationId xmlns:a16="http://schemas.microsoft.com/office/drawing/2014/main" id="{EA03F7C5-C7B7-FF46-A642-EC18D57A05CD}"/>
              </a:ext>
            </a:extLst>
          </p:cNvPr>
          <p:cNvSpPr>
            <a:spLocks noGrp="1"/>
          </p:cNvSpPr>
          <p:nvPr>
            <p:ph type="body" sz="quarter" idx="23" hasCustomPrompt="1"/>
          </p:nvPr>
        </p:nvSpPr>
        <p:spPr>
          <a:xfrm>
            <a:off x="2243015" y="2048105"/>
            <a:ext cx="6553202" cy="3892550"/>
          </a:xfrm>
        </p:spPr>
        <p:txBody>
          <a:bodyPr/>
          <a:lstStyle>
            <a:lvl1pPr algn="r" rtl="1">
              <a:lnSpc>
                <a:spcPct val="150000"/>
              </a:lnSpc>
              <a:buClr>
                <a:schemeClr val="bg1"/>
              </a:buClr>
              <a:defRPr>
                <a:solidFill>
                  <a:schemeClr val="bg1"/>
                </a:solidFill>
              </a:defRPr>
            </a:lvl1pPr>
            <a:lvl2pPr algn="r" rtl="1">
              <a:defRPr/>
            </a:lvl2pPr>
          </a:lstStyle>
          <a:p>
            <a:pPr lvl="0"/>
            <a:r>
              <a:rPr lang="he-IL" dirty="0"/>
              <a:t>טקסט בבולטים</a:t>
            </a:r>
          </a:p>
          <a:p>
            <a:pPr lvl="0"/>
            <a:endParaRPr lang="en-US" dirty="0"/>
          </a:p>
          <a:p>
            <a:pPr lvl="1"/>
            <a:endParaRPr lang="en-US" dirty="0"/>
          </a:p>
        </p:txBody>
      </p:sp>
      <p:sp>
        <p:nvSpPr>
          <p:cNvPr id="28" name="Text Placeholder 41">
            <a:extLst>
              <a:ext uri="{FF2B5EF4-FFF2-40B4-BE49-F238E27FC236}">
                <a16:creationId xmlns:a16="http://schemas.microsoft.com/office/drawing/2014/main" id="{80351F07-372C-964D-9122-8DE7F4711F92}"/>
              </a:ext>
            </a:extLst>
          </p:cNvPr>
          <p:cNvSpPr>
            <a:spLocks noGrp="1"/>
          </p:cNvSpPr>
          <p:nvPr>
            <p:ph type="body" sz="quarter" idx="21" hasCustomPrompt="1"/>
          </p:nvPr>
        </p:nvSpPr>
        <p:spPr>
          <a:xfrm>
            <a:off x="6791572" y="6448635"/>
            <a:ext cx="2024063" cy="309562"/>
          </a:xfrm>
        </p:spPr>
        <p:txBody>
          <a:bodyPr>
            <a:noAutofit/>
          </a:bodyPr>
          <a:lstStyle>
            <a:lvl1pPr marL="0" indent="0" algn="r" rtl="1">
              <a:buNone/>
              <a:defRPr sz="1200">
                <a:solidFill>
                  <a:schemeClr val="bg1"/>
                </a:solidFill>
              </a:defRPr>
            </a:lvl1pPr>
          </a:lstStyle>
          <a:p>
            <a:pPr lvl="0"/>
            <a:r>
              <a:rPr lang="he-IL" dirty="0"/>
              <a:t>שם המצגת</a:t>
            </a:r>
            <a:endParaRPr lang="en-US" dirty="0"/>
          </a:p>
        </p:txBody>
      </p:sp>
      <p:sp>
        <p:nvSpPr>
          <p:cNvPr id="29" name="Text Placeholder 41">
            <a:extLst>
              <a:ext uri="{FF2B5EF4-FFF2-40B4-BE49-F238E27FC236}">
                <a16:creationId xmlns:a16="http://schemas.microsoft.com/office/drawing/2014/main" id="{1D7F99A5-4E69-5D44-986E-B4E5F8A6180C}"/>
              </a:ext>
            </a:extLst>
          </p:cNvPr>
          <p:cNvSpPr>
            <a:spLocks noGrp="1"/>
          </p:cNvSpPr>
          <p:nvPr>
            <p:ph type="body" sz="quarter" idx="22" hasCustomPrompt="1"/>
          </p:nvPr>
        </p:nvSpPr>
        <p:spPr>
          <a:xfrm>
            <a:off x="4518696" y="6448635"/>
            <a:ext cx="2024063" cy="309562"/>
          </a:xfrm>
        </p:spPr>
        <p:txBody>
          <a:bodyPr>
            <a:noAutofit/>
          </a:bodyPr>
          <a:lstStyle>
            <a:lvl1pPr marL="0" indent="0" algn="r" rtl="1">
              <a:buNone/>
              <a:defRPr sz="1200">
                <a:solidFill>
                  <a:srgbClr val="888889"/>
                </a:solidFill>
              </a:defRPr>
            </a:lvl1pPr>
          </a:lstStyle>
          <a:p>
            <a:pPr lvl="0"/>
            <a:r>
              <a:rPr lang="he-IL" dirty="0"/>
              <a:t>שם הפרק</a:t>
            </a:r>
            <a:endParaRPr lang="en-US" dirty="0"/>
          </a:p>
        </p:txBody>
      </p:sp>
      <p:sp>
        <p:nvSpPr>
          <p:cNvPr id="30" name="Slide Number Placeholder 5">
            <a:extLst>
              <a:ext uri="{FF2B5EF4-FFF2-40B4-BE49-F238E27FC236}">
                <a16:creationId xmlns:a16="http://schemas.microsoft.com/office/drawing/2014/main" id="{5149E7CF-DC26-F34D-AC3F-5C45C9BEC057}"/>
              </a:ext>
            </a:extLst>
          </p:cNvPr>
          <p:cNvSpPr txBox="1">
            <a:spLocks/>
          </p:cNvSpPr>
          <p:nvPr userDrawn="1"/>
        </p:nvSpPr>
        <p:spPr>
          <a:xfrm>
            <a:off x="221760" y="6338278"/>
            <a:ext cx="376115"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rtl="1"/>
            <a:fld id="{1A1518C2-62E5-F446-8E1A-0BEBFDA5EF4D}" type="slidenum">
              <a:rPr lang="en-US" smtClean="0">
                <a:solidFill>
                  <a:schemeClr val="bg1"/>
                </a:solidFill>
              </a:rPr>
              <a:pPr algn="l" rtl="1"/>
              <a:t>‹#›</a:t>
            </a:fld>
            <a:endParaRPr lang="en-US" dirty="0">
              <a:solidFill>
                <a:schemeClr val="bg1"/>
              </a:solidFill>
            </a:endParaRPr>
          </a:p>
        </p:txBody>
      </p:sp>
    </p:spTree>
    <p:extLst>
      <p:ext uri="{BB962C8B-B14F-4D97-AF65-F5344CB8AC3E}">
        <p14:creationId xmlns:p14="http://schemas.microsoft.com/office/powerpoint/2010/main" val="1719740760"/>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תמונות">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893DFFA2-19B3-B94A-B2BC-7FE8D9D40108}"/>
              </a:ext>
            </a:extLst>
          </p:cNvPr>
          <p:cNvCxnSpPr>
            <a:cxnSpLocks/>
          </p:cNvCxnSpPr>
          <p:nvPr userDrawn="1"/>
        </p:nvCxnSpPr>
        <p:spPr>
          <a:xfrm flipH="1">
            <a:off x="221760" y="1852248"/>
            <a:ext cx="85938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9A977B9-670D-5C48-A13D-D91983F0E32A}"/>
              </a:ext>
            </a:extLst>
          </p:cNvPr>
          <p:cNvCxnSpPr>
            <a:cxnSpLocks/>
          </p:cNvCxnSpPr>
          <p:nvPr userDrawn="1"/>
        </p:nvCxnSpPr>
        <p:spPr>
          <a:xfrm flipH="1">
            <a:off x="221760" y="6353908"/>
            <a:ext cx="85938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Slide Number Placeholder 5">
            <a:extLst>
              <a:ext uri="{FF2B5EF4-FFF2-40B4-BE49-F238E27FC236}">
                <a16:creationId xmlns:a16="http://schemas.microsoft.com/office/drawing/2014/main" id="{FF043C66-1877-FA4B-B615-AE0DA9B5D7C0}"/>
              </a:ext>
            </a:extLst>
          </p:cNvPr>
          <p:cNvSpPr txBox="1">
            <a:spLocks/>
          </p:cNvSpPr>
          <p:nvPr userDrawn="1"/>
        </p:nvSpPr>
        <p:spPr>
          <a:xfrm>
            <a:off x="221760" y="6338278"/>
            <a:ext cx="376115"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rtl="1"/>
            <a:fld id="{1A1518C2-62E5-F446-8E1A-0BEBFDA5EF4D}" type="slidenum">
              <a:rPr lang="en-US" smtClean="0">
                <a:solidFill>
                  <a:schemeClr val="bg1"/>
                </a:solidFill>
              </a:rPr>
              <a:pPr algn="l" rtl="1"/>
              <a:t>‹#›</a:t>
            </a:fld>
            <a:endParaRPr lang="en-US" dirty="0">
              <a:solidFill>
                <a:schemeClr val="bg1"/>
              </a:solidFill>
            </a:endParaRPr>
          </a:p>
        </p:txBody>
      </p:sp>
      <p:sp>
        <p:nvSpPr>
          <p:cNvPr id="34" name="Picture Placeholder 25">
            <a:extLst>
              <a:ext uri="{FF2B5EF4-FFF2-40B4-BE49-F238E27FC236}">
                <a16:creationId xmlns:a16="http://schemas.microsoft.com/office/drawing/2014/main" id="{EB1D14AE-4A19-9A41-AC41-677DD9143521}"/>
              </a:ext>
            </a:extLst>
          </p:cNvPr>
          <p:cNvSpPr>
            <a:spLocks noGrp="1"/>
          </p:cNvSpPr>
          <p:nvPr>
            <p:ph type="pic" sz="quarter" idx="14"/>
          </p:nvPr>
        </p:nvSpPr>
        <p:spPr>
          <a:xfrm>
            <a:off x="304926" y="2145770"/>
            <a:ext cx="2880000" cy="3959482"/>
          </a:xfrm>
        </p:spPr>
        <p:txBody>
          <a:bodyPr/>
          <a:lstStyle/>
          <a:p>
            <a:pPr marL="171450" indent="-171450" algn="r" defTabSz="685800" rtl="1" eaLnBrk="1" latinLnBrk="0" hangingPunct="1">
              <a:lnSpc>
                <a:spcPct val="90000"/>
              </a:lnSpc>
              <a:spcBef>
                <a:spcPts val="750"/>
              </a:spcBef>
              <a:buFont typeface="Arial" panose="020B0604020202020204" pitchFamily="34" charset="0"/>
              <a:buChar char="•"/>
            </a:pPr>
            <a:endParaRPr lang="en-US"/>
          </a:p>
        </p:txBody>
      </p:sp>
      <p:sp>
        <p:nvSpPr>
          <p:cNvPr id="38" name="Picture Placeholder 25">
            <a:extLst>
              <a:ext uri="{FF2B5EF4-FFF2-40B4-BE49-F238E27FC236}">
                <a16:creationId xmlns:a16="http://schemas.microsoft.com/office/drawing/2014/main" id="{CC81B5DE-1C2C-E54B-BA53-67E42F6FAE82}"/>
              </a:ext>
            </a:extLst>
          </p:cNvPr>
          <p:cNvSpPr>
            <a:spLocks noGrp="1"/>
          </p:cNvSpPr>
          <p:nvPr>
            <p:ph type="pic" sz="quarter" idx="17"/>
          </p:nvPr>
        </p:nvSpPr>
        <p:spPr>
          <a:xfrm>
            <a:off x="3548248" y="2141863"/>
            <a:ext cx="2880000" cy="3979019"/>
          </a:xfrm>
        </p:spPr>
        <p:txBody>
          <a:bodyPr/>
          <a:lstStyle/>
          <a:p>
            <a:pPr marL="171450" indent="-171450" algn="r" defTabSz="685800" rtl="1" eaLnBrk="1" latinLnBrk="0" hangingPunct="1">
              <a:lnSpc>
                <a:spcPct val="90000"/>
              </a:lnSpc>
              <a:spcBef>
                <a:spcPts val="750"/>
              </a:spcBef>
              <a:buFont typeface="Arial" panose="020B0604020202020204" pitchFamily="34" charset="0"/>
              <a:buChar char="•"/>
            </a:pPr>
            <a:endParaRPr lang="en-US"/>
          </a:p>
        </p:txBody>
      </p:sp>
      <p:sp>
        <p:nvSpPr>
          <p:cNvPr id="43" name="Text Placeholder 41">
            <a:extLst>
              <a:ext uri="{FF2B5EF4-FFF2-40B4-BE49-F238E27FC236}">
                <a16:creationId xmlns:a16="http://schemas.microsoft.com/office/drawing/2014/main" id="{8633BD27-B62A-B745-A9DD-F0A8322A0BF9}"/>
              </a:ext>
            </a:extLst>
          </p:cNvPr>
          <p:cNvSpPr>
            <a:spLocks noGrp="1"/>
          </p:cNvSpPr>
          <p:nvPr>
            <p:ph type="body" sz="quarter" idx="19" hasCustomPrompt="1"/>
          </p:nvPr>
        </p:nvSpPr>
        <p:spPr>
          <a:xfrm>
            <a:off x="6791570" y="2141863"/>
            <a:ext cx="2024063" cy="3979019"/>
          </a:xfrm>
        </p:spPr>
        <p:txBody>
          <a:bodyPr/>
          <a:lstStyle>
            <a:lvl1pPr marL="0" indent="0" algn="r" rtl="1">
              <a:buNone/>
              <a:defRPr sz="1800">
                <a:solidFill>
                  <a:schemeClr val="bg1"/>
                </a:solidFill>
              </a:defRPr>
            </a:lvl1pPr>
          </a:lstStyle>
          <a:p>
            <a:pPr lvl="0"/>
            <a:r>
              <a:rPr lang="he-IL" dirty="0"/>
              <a:t>תוכן</a:t>
            </a:r>
            <a:endParaRPr lang="en-US" dirty="0"/>
          </a:p>
        </p:txBody>
      </p:sp>
      <p:sp>
        <p:nvSpPr>
          <p:cNvPr id="44" name="Text Placeholder 41">
            <a:extLst>
              <a:ext uri="{FF2B5EF4-FFF2-40B4-BE49-F238E27FC236}">
                <a16:creationId xmlns:a16="http://schemas.microsoft.com/office/drawing/2014/main" id="{C25C860E-41AB-E149-B38F-752594CC63BF}"/>
              </a:ext>
            </a:extLst>
          </p:cNvPr>
          <p:cNvSpPr>
            <a:spLocks noGrp="1"/>
          </p:cNvSpPr>
          <p:nvPr>
            <p:ph type="body" sz="quarter" idx="20" hasCustomPrompt="1"/>
          </p:nvPr>
        </p:nvSpPr>
        <p:spPr>
          <a:xfrm>
            <a:off x="221760" y="1325290"/>
            <a:ext cx="8593994" cy="526957"/>
          </a:xfrm>
        </p:spPr>
        <p:txBody>
          <a:bodyPr anchor="t" anchorCtr="0">
            <a:noAutofit/>
          </a:bodyPr>
          <a:lstStyle>
            <a:lvl1pPr marL="0" indent="0" algn="r" rtl="1">
              <a:buNone/>
              <a:defRPr sz="3200" b="1">
                <a:solidFill>
                  <a:srgbClr val="A89ACA"/>
                </a:solidFill>
              </a:defRPr>
            </a:lvl1pPr>
          </a:lstStyle>
          <a:p>
            <a:pPr lvl="0"/>
            <a:r>
              <a:rPr lang="he-IL" dirty="0"/>
              <a:t>כותרת ראשית</a:t>
            </a:r>
            <a:endParaRPr lang="en-US" dirty="0"/>
          </a:p>
        </p:txBody>
      </p:sp>
      <p:sp>
        <p:nvSpPr>
          <p:cNvPr id="18" name="Text Placeholder 41">
            <a:extLst>
              <a:ext uri="{FF2B5EF4-FFF2-40B4-BE49-F238E27FC236}">
                <a16:creationId xmlns:a16="http://schemas.microsoft.com/office/drawing/2014/main" id="{F891B9E9-1831-9B4B-B172-C148632E99B1}"/>
              </a:ext>
            </a:extLst>
          </p:cNvPr>
          <p:cNvSpPr>
            <a:spLocks noGrp="1"/>
          </p:cNvSpPr>
          <p:nvPr>
            <p:ph type="body" sz="quarter" idx="21" hasCustomPrompt="1"/>
          </p:nvPr>
        </p:nvSpPr>
        <p:spPr>
          <a:xfrm>
            <a:off x="6791570" y="6448635"/>
            <a:ext cx="2024063" cy="309562"/>
          </a:xfrm>
        </p:spPr>
        <p:txBody>
          <a:bodyPr>
            <a:noAutofit/>
          </a:bodyPr>
          <a:lstStyle>
            <a:lvl1pPr marL="0" indent="0" algn="r" rtl="1">
              <a:buNone/>
              <a:defRPr sz="1200">
                <a:solidFill>
                  <a:schemeClr val="bg1"/>
                </a:solidFill>
              </a:defRPr>
            </a:lvl1pPr>
          </a:lstStyle>
          <a:p>
            <a:pPr lvl="0"/>
            <a:r>
              <a:rPr lang="he-IL" dirty="0"/>
              <a:t>שם המצגת</a:t>
            </a:r>
            <a:endParaRPr lang="en-US" dirty="0"/>
          </a:p>
        </p:txBody>
      </p:sp>
      <p:sp>
        <p:nvSpPr>
          <p:cNvPr id="19" name="Text Placeholder 41">
            <a:extLst>
              <a:ext uri="{FF2B5EF4-FFF2-40B4-BE49-F238E27FC236}">
                <a16:creationId xmlns:a16="http://schemas.microsoft.com/office/drawing/2014/main" id="{AE5AB5E9-7045-064A-8154-623C8E1046E3}"/>
              </a:ext>
            </a:extLst>
          </p:cNvPr>
          <p:cNvSpPr>
            <a:spLocks noGrp="1"/>
          </p:cNvSpPr>
          <p:nvPr>
            <p:ph type="body" sz="quarter" idx="22" hasCustomPrompt="1"/>
          </p:nvPr>
        </p:nvSpPr>
        <p:spPr>
          <a:xfrm>
            <a:off x="4518696" y="6448635"/>
            <a:ext cx="2024063" cy="309562"/>
          </a:xfrm>
        </p:spPr>
        <p:txBody>
          <a:bodyPr>
            <a:noAutofit/>
          </a:bodyPr>
          <a:lstStyle>
            <a:lvl1pPr marL="0" indent="0" algn="r" rtl="1">
              <a:buNone/>
              <a:defRPr sz="1200">
                <a:solidFill>
                  <a:srgbClr val="888889"/>
                </a:solidFill>
              </a:defRPr>
            </a:lvl1pPr>
          </a:lstStyle>
          <a:p>
            <a:pPr lvl="0"/>
            <a:r>
              <a:rPr lang="he-IL" dirty="0"/>
              <a:t>שם הפרק</a:t>
            </a:r>
            <a:endParaRPr lang="en-US" dirty="0"/>
          </a:p>
        </p:txBody>
      </p:sp>
    </p:spTree>
    <p:extLst>
      <p:ext uri="{BB962C8B-B14F-4D97-AF65-F5344CB8AC3E}">
        <p14:creationId xmlns:p14="http://schemas.microsoft.com/office/powerpoint/2010/main" val="750500270"/>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תמונות">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893DFFA2-19B3-B94A-B2BC-7FE8D9D40108}"/>
              </a:ext>
            </a:extLst>
          </p:cNvPr>
          <p:cNvCxnSpPr>
            <a:cxnSpLocks/>
          </p:cNvCxnSpPr>
          <p:nvPr userDrawn="1"/>
        </p:nvCxnSpPr>
        <p:spPr>
          <a:xfrm flipH="1">
            <a:off x="221760" y="1852248"/>
            <a:ext cx="85938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9A977B9-670D-5C48-A13D-D91983F0E32A}"/>
              </a:ext>
            </a:extLst>
          </p:cNvPr>
          <p:cNvCxnSpPr>
            <a:cxnSpLocks/>
          </p:cNvCxnSpPr>
          <p:nvPr userDrawn="1"/>
        </p:nvCxnSpPr>
        <p:spPr>
          <a:xfrm flipH="1">
            <a:off x="221760" y="6353908"/>
            <a:ext cx="85938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Slide Number Placeholder 5">
            <a:extLst>
              <a:ext uri="{FF2B5EF4-FFF2-40B4-BE49-F238E27FC236}">
                <a16:creationId xmlns:a16="http://schemas.microsoft.com/office/drawing/2014/main" id="{FF043C66-1877-FA4B-B615-AE0DA9B5D7C0}"/>
              </a:ext>
            </a:extLst>
          </p:cNvPr>
          <p:cNvSpPr txBox="1">
            <a:spLocks/>
          </p:cNvSpPr>
          <p:nvPr userDrawn="1"/>
        </p:nvSpPr>
        <p:spPr>
          <a:xfrm>
            <a:off x="221760" y="6338278"/>
            <a:ext cx="376115"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rtl="1"/>
            <a:fld id="{1A1518C2-62E5-F446-8E1A-0BEBFDA5EF4D}" type="slidenum">
              <a:rPr lang="en-US" smtClean="0">
                <a:solidFill>
                  <a:schemeClr val="bg1"/>
                </a:solidFill>
              </a:rPr>
              <a:pPr algn="l" rtl="1"/>
              <a:t>‹#›</a:t>
            </a:fld>
            <a:endParaRPr lang="en-US" dirty="0">
              <a:solidFill>
                <a:schemeClr val="bg1"/>
              </a:solidFill>
            </a:endParaRPr>
          </a:p>
        </p:txBody>
      </p:sp>
      <p:sp>
        <p:nvSpPr>
          <p:cNvPr id="34" name="Picture Placeholder 25">
            <a:extLst>
              <a:ext uri="{FF2B5EF4-FFF2-40B4-BE49-F238E27FC236}">
                <a16:creationId xmlns:a16="http://schemas.microsoft.com/office/drawing/2014/main" id="{EB1D14AE-4A19-9A41-AC41-677DD9143521}"/>
              </a:ext>
            </a:extLst>
          </p:cNvPr>
          <p:cNvSpPr>
            <a:spLocks noGrp="1"/>
          </p:cNvSpPr>
          <p:nvPr>
            <p:ph type="pic" sz="quarter" idx="14"/>
          </p:nvPr>
        </p:nvSpPr>
        <p:spPr>
          <a:xfrm>
            <a:off x="414342" y="2123337"/>
            <a:ext cx="2520000" cy="3959482"/>
          </a:xfrm>
        </p:spPr>
        <p:txBody>
          <a:bodyPr/>
          <a:lstStyle/>
          <a:p>
            <a:pPr marL="171450" indent="-171450" algn="r" defTabSz="685800" rtl="1" eaLnBrk="1" latinLnBrk="0" hangingPunct="1">
              <a:lnSpc>
                <a:spcPct val="90000"/>
              </a:lnSpc>
              <a:spcBef>
                <a:spcPts val="750"/>
              </a:spcBef>
              <a:buFont typeface="Arial" panose="020B0604020202020204" pitchFamily="34" charset="0"/>
              <a:buChar char="•"/>
            </a:pPr>
            <a:endParaRPr lang="en-US"/>
          </a:p>
        </p:txBody>
      </p:sp>
      <p:sp>
        <p:nvSpPr>
          <p:cNvPr id="38" name="Picture Placeholder 25">
            <a:extLst>
              <a:ext uri="{FF2B5EF4-FFF2-40B4-BE49-F238E27FC236}">
                <a16:creationId xmlns:a16="http://schemas.microsoft.com/office/drawing/2014/main" id="{CC81B5DE-1C2C-E54B-BA53-67E42F6FAE82}"/>
              </a:ext>
            </a:extLst>
          </p:cNvPr>
          <p:cNvSpPr>
            <a:spLocks noGrp="1"/>
          </p:cNvSpPr>
          <p:nvPr>
            <p:ph type="pic" sz="quarter" idx="17"/>
          </p:nvPr>
        </p:nvSpPr>
        <p:spPr>
          <a:xfrm>
            <a:off x="3223941" y="2113569"/>
            <a:ext cx="2520000" cy="3979019"/>
          </a:xfrm>
        </p:spPr>
        <p:txBody>
          <a:bodyPr/>
          <a:lstStyle/>
          <a:p>
            <a:pPr marL="171450" indent="-171450" algn="r" defTabSz="685800" rtl="1" eaLnBrk="1" latinLnBrk="0" hangingPunct="1">
              <a:lnSpc>
                <a:spcPct val="90000"/>
              </a:lnSpc>
              <a:spcBef>
                <a:spcPts val="750"/>
              </a:spcBef>
              <a:buFont typeface="Arial" panose="020B0604020202020204" pitchFamily="34" charset="0"/>
              <a:buChar char="•"/>
            </a:pPr>
            <a:endParaRPr lang="en-US"/>
          </a:p>
        </p:txBody>
      </p:sp>
      <p:sp>
        <p:nvSpPr>
          <p:cNvPr id="44" name="Text Placeholder 41">
            <a:extLst>
              <a:ext uri="{FF2B5EF4-FFF2-40B4-BE49-F238E27FC236}">
                <a16:creationId xmlns:a16="http://schemas.microsoft.com/office/drawing/2014/main" id="{C25C860E-41AB-E149-B38F-752594CC63BF}"/>
              </a:ext>
            </a:extLst>
          </p:cNvPr>
          <p:cNvSpPr>
            <a:spLocks noGrp="1"/>
          </p:cNvSpPr>
          <p:nvPr>
            <p:ph type="body" sz="quarter" idx="20" hasCustomPrompt="1"/>
          </p:nvPr>
        </p:nvSpPr>
        <p:spPr>
          <a:xfrm>
            <a:off x="221760" y="1325290"/>
            <a:ext cx="8593994" cy="526957"/>
          </a:xfrm>
        </p:spPr>
        <p:txBody>
          <a:bodyPr anchor="t" anchorCtr="0">
            <a:noAutofit/>
          </a:bodyPr>
          <a:lstStyle>
            <a:lvl1pPr marL="0" indent="0" algn="r" rtl="1">
              <a:buNone/>
              <a:defRPr sz="3200" b="1">
                <a:solidFill>
                  <a:srgbClr val="A89ACA"/>
                </a:solidFill>
              </a:defRPr>
            </a:lvl1pPr>
          </a:lstStyle>
          <a:p>
            <a:pPr lvl="0"/>
            <a:r>
              <a:rPr lang="he-IL" dirty="0"/>
              <a:t>כותרת ראשית</a:t>
            </a:r>
            <a:endParaRPr lang="en-US" dirty="0"/>
          </a:p>
        </p:txBody>
      </p:sp>
      <p:sp>
        <p:nvSpPr>
          <p:cNvPr id="12" name="Picture Placeholder 25">
            <a:extLst>
              <a:ext uri="{FF2B5EF4-FFF2-40B4-BE49-F238E27FC236}">
                <a16:creationId xmlns:a16="http://schemas.microsoft.com/office/drawing/2014/main" id="{CFABA5B8-48C9-5448-8731-DCA41372577E}"/>
              </a:ext>
            </a:extLst>
          </p:cNvPr>
          <p:cNvSpPr>
            <a:spLocks noGrp="1"/>
          </p:cNvSpPr>
          <p:nvPr>
            <p:ph type="pic" sz="quarter" idx="23"/>
          </p:nvPr>
        </p:nvSpPr>
        <p:spPr>
          <a:xfrm>
            <a:off x="6033541" y="2113569"/>
            <a:ext cx="2520000" cy="3979019"/>
          </a:xfrm>
        </p:spPr>
        <p:txBody>
          <a:bodyPr/>
          <a:lstStyle/>
          <a:p>
            <a:pPr marL="171450" indent="-171450" algn="r" defTabSz="685800" rtl="1" eaLnBrk="1" latinLnBrk="0" hangingPunct="1">
              <a:lnSpc>
                <a:spcPct val="90000"/>
              </a:lnSpc>
              <a:spcBef>
                <a:spcPts val="750"/>
              </a:spcBef>
              <a:buFont typeface="Arial" panose="020B0604020202020204" pitchFamily="34" charset="0"/>
              <a:buChar char="•"/>
            </a:pPr>
            <a:endParaRPr lang="en-US"/>
          </a:p>
        </p:txBody>
      </p:sp>
      <p:sp>
        <p:nvSpPr>
          <p:cNvPr id="18" name="Text Placeholder 41">
            <a:extLst>
              <a:ext uri="{FF2B5EF4-FFF2-40B4-BE49-F238E27FC236}">
                <a16:creationId xmlns:a16="http://schemas.microsoft.com/office/drawing/2014/main" id="{5B76D2AE-716F-8444-8E52-B5E84C264D16}"/>
              </a:ext>
            </a:extLst>
          </p:cNvPr>
          <p:cNvSpPr>
            <a:spLocks noGrp="1"/>
          </p:cNvSpPr>
          <p:nvPr>
            <p:ph type="body" sz="quarter" idx="21" hasCustomPrompt="1"/>
          </p:nvPr>
        </p:nvSpPr>
        <p:spPr>
          <a:xfrm>
            <a:off x="6791570" y="6448635"/>
            <a:ext cx="2024063" cy="309562"/>
          </a:xfrm>
        </p:spPr>
        <p:txBody>
          <a:bodyPr>
            <a:noAutofit/>
          </a:bodyPr>
          <a:lstStyle>
            <a:lvl1pPr marL="0" indent="0" algn="r" rtl="1">
              <a:buNone/>
              <a:defRPr sz="1200">
                <a:solidFill>
                  <a:schemeClr val="bg1"/>
                </a:solidFill>
              </a:defRPr>
            </a:lvl1pPr>
          </a:lstStyle>
          <a:p>
            <a:pPr lvl="0"/>
            <a:r>
              <a:rPr lang="he-IL" dirty="0"/>
              <a:t>שם המצגת</a:t>
            </a:r>
            <a:endParaRPr lang="en-US" dirty="0"/>
          </a:p>
        </p:txBody>
      </p:sp>
      <p:sp>
        <p:nvSpPr>
          <p:cNvPr id="19" name="Text Placeholder 41">
            <a:extLst>
              <a:ext uri="{FF2B5EF4-FFF2-40B4-BE49-F238E27FC236}">
                <a16:creationId xmlns:a16="http://schemas.microsoft.com/office/drawing/2014/main" id="{A0DE49B4-78FF-D24B-A160-1B331CAAC627}"/>
              </a:ext>
            </a:extLst>
          </p:cNvPr>
          <p:cNvSpPr>
            <a:spLocks noGrp="1"/>
          </p:cNvSpPr>
          <p:nvPr>
            <p:ph type="body" sz="quarter" idx="22" hasCustomPrompt="1"/>
          </p:nvPr>
        </p:nvSpPr>
        <p:spPr>
          <a:xfrm>
            <a:off x="4518696" y="6448635"/>
            <a:ext cx="2024063" cy="309562"/>
          </a:xfrm>
        </p:spPr>
        <p:txBody>
          <a:bodyPr>
            <a:noAutofit/>
          </a:bodyPr>
          <a:lstStyle>
            <a:lvl1pPr marL="0" indent="0" algn="r" rtl="1">
              <a:buNone/>
              <a:defRPr sz="1200">
                <a:solidFill>
                  <a:srgbClr val="888889"/>
                </a:solidFill>
              </a:defRPr>
            </a:lvl1pPr>
          </a:lstStyle>
          <a:p>
            <a:pPr lvl="0"/>
            <a:r>
              <a:rPr lang="he-IL" dirty="0"/>
              <a:t>שם הפרק</a:t>
            </a:r>
            <a:endParaRPr lang="en-US" dirty="0"/>
          </a:p>
        </p:txBody>
      </p:sp>
    </p:spTree>
    <p:extLst>
      <p:ext uri="{BB962C8B-B14F-4D97-AF65-F5344CB8AC3E}">
        <p14:creationId xmlns:p14="http://schemas.microsoft.com/office/powerpoint/2010/main" val="366023201"/>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 תמונות">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893DFFA2-19B3-B94A-B2BC-7FE8D9D40108}"/>
              </a:ext>
            </a:extLst>
          </p:cNvPr>
          <p:cNvCxnSpPr>
            <a:cxnSpLocks/>
          </p:cNvCxnSpPr>
          <p:nvPr userDrawn="1"/>
        </p:nvCxnSpPr>
        <p:spPr>
          <a:xfrm flipH="1">
            <a:off x="221760" y="1852248"/>
            <a:ext cx="85938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9A977B9-670D-5C48-A13D-D91983F0E32A}"/>
              </a:ext>
            </a:extLst>
          </p:cNvPr>
          <p:cNvCxnSpPr>
            <a:cxnSpLocks/>
          </p:cNvCxnSpPr>
          <p:nvPr userDrawn="1"/>
        </p:nvCxnSpPr>
        <p:spPr>
          <a:xfrm flipH="1">
            <a:off x="221760" y="6353908"/>
            <a:ext cx="85938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Slide Number Placeholder 5">
            <a:extLst>
              <a:ext uri="{FF2B5EF4-FFF2-40B4-BE49-F238E27FC236}">
                <a16:creationId xmlns:a16="http://schemas.microsoft.com/office/drawing/2014/main" id="{FF043C66-1877-FA4B-B615-AE0DA9B5D7C0}"/>
              </a:ext>
            </a:extLst>
          </p:cNvPr>
          <p:cNvSpPr txBox="1">
            <a:spLocks/>
          </p:cNvSpPr>
          <p:nvPr userDrawn="1"/>
        </p:nvSpPr>
        <p:spPr>
          <a:xfrm>
            <a:off x="221760" y="6338278"/>
            <a:ext cx="376115"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rtl="1"/>
            <a:fld id="{1A1518C2-62E5-F446-8E1A-0BEBFDA5EF4D}" type="slidenum">
              <a:rPr lang="en-US" smtClean="0">
                <a:solidFill>
                  <a:schemeClr val="bg1"/>
                </a:solidFill>
              </a:rPr>
              <a:pPr algn="l" rtl="1"/>
              <a:t>‹#›</a:t>
            </a:fld>
            <a:endParaRPr lang="en-US" dirty="0">
              <a:solidFill>
                <a:schemeClr val="bg1"/>
              </a:solidFill>
            </a:endParaRPr>
          </a:p>
        </p:txBody>
      </p:sp>
      <p:sp>
        <p:nvSpPr>
          <p:cNvPr id="34" name="Picture Placeholder 25">
            <a:extLst>
              <a:ext uri="{FF2B5EF4-FFF2-40B4-BE49-F238E27FC236}">
                <a16:creationId xmlns:a16="http://schemas.microsoft.com/office/drawing/2014/main" id="{EB1D14AE-4A19-9A41-AC41-677DD9143521}"/>
              </a:ext>
            </a:extLst>
          </p:cNvPr>
          <p:cNvSpPr>
            <a:spLocks noGrp="1"/>
          </p:cNvSpPr>
          <p:nvPr>
            <p:ph type="pic" sz="quarter" idx="14"/>
          </p:nvPr>
        </p:nvSpPr>
        <p:spPr>
          <a:xfrm>
            <a:off x="1787250" y="2041522"/>
            <a:ext cx="2520000" cy="1995374"/>
          </a:xfrm>
        </p:spPr>
        <p:txBody>
          <a:bodyPr/>
          <a:lstStyle/>
          <a:p>
            <a:pPr marL="171450" indent="-171450" algn="r" defTabSz="685800" rtl="1" eaLnBrk="1" latinLnBrk="0" hangingPunct="1">
              <a:lnSpc>
                <a:spcPct val="90000"/>
              </a:lnSpc>
              <a:spcBef>
                <a:spcPts val="750"/>
              </a:spcBef>
              <a:buFont typeface="Arial" panose="020B0604020202020204" pitchFamily="34" charset="0"/>
              <a:buChar char="•"/>
            </a:pPr>
            <a:endParaRPr lang="en-US"/>
          </a:p>
        </p:txBody>
      </p:sp>
      <p:sp>
        <p:nvSpPr>
          <p:cNvPr id="38" name="Picture Placeholder 25">
            <a:extLst>
              <a:ext uri="{FF2B5EF4-FFF2-40B4-BE49-F238E27FC236}">
                <a16:creationId xmlns:a16="http://schemas.microsoft.com/office/drawing/2014/main" id="{CC81B5DE-1C2C-E54B-BA53-67E42F6FAE82}"/>
              </a:ext>
            </a:extLst>
          </p:cNvPr>
          <p:cNvSpPr>
            <a:spLocks noGrp="1"/>
          </p:cNvSpPr>
          <p:nvPr>
            <p:ph type="pic" sz="quarter" idx="17"/>
          </p:nvPr>
        </p:nvSpPr>
        <p:spPr>
          <a:xfrm>
            <a:off x="4518696" y="4190757"/>
            <a:ext cx="2520000" cy="1973877"/>
          </a:xfrm>
        </p:spPr>
        <p:txBody>
          <a:bodyPr/>
          <a:lstStyle/>
          <a:p>
            <a:pPr marL="171450" indent="-171450" algn="r" defTabSz="685800" rtl="1" eaLnBrk="1" latinLnBrk="0" hangingPunct="1">
              <a:lnSpc>
                <a:spcPct val="90000"/>
              </a:lnSpc>
              <a:spcBef>
                <a:spcPts val="750"/>
              </a:spcBef>
              <a:buFont typeface="Arial" panose="020B0604020202020204" pitchFamily="34" charset="0"/>
              <a:buChar char="•"/>
            </a:pPr>
            <a:endParaRPr lang="en-US"/>
          </a:p>
        </p:txBody>
      </p:sp>
      <p:sp>
        <p:nvSpPr>
          <p:cNvPr id="44" name="Text Placeholder 41">
            <a:extLst>
              <a:ext uri="{FF2B5EF4-FFF2-40B4-BE49-F238E27FC236}">
                <a16:creationId xmlns:a16="http://schemas.microsoft.com/office/drawing/2014/main" id="{C25C860E-41AB-E149-B38F-752594CC63BF}"/>
              </a:ext>
            </a:extLst>
          </p:cNvPr>
          <p:cNvSpPr>
            <a:spLocks noGrp="1"/>
          </p:cNvSpPr>
          <p:nvPr>
            <p:ph type="body" sz="quarter" idx="20" hasCustomPrompt="1"/>
          </p:nvPr>
        </p:nvSpPr>
        <p:spPr>
          <a:xfrm>
            <a:off x="221760" y="1325290"/>
            <a:ext cx="8593994" cy="526957"/>
          </a:xfrm>
        </p:spPr>
        <p:txBody>
          <a:bodyPr anchor="t" anchorCtr="0">
            <a:noAutofit/>
          </a:bodyPr>
          <a:lstStyle>
            <a:lvl1pPr marL="0" indent="0" algn="r" rtl="1">
              <a:buNone/>
              <a:defRPr sz="3200" b="1">
                <a:solidFill>
                  <a:srgbClr val="A89ACA"/>
                </a:solidFill>
              </a:defRPr>
            </a:lvl1pPr>
          </a:lstStyle>
          <a:p>
            <a:pPr lvl="0"/>
            <a:r>
              <a:rPr lang="he-IL" dirty="0"/>
              <a:t>כותרת ראשית</a:t>
            </a:r>
            <a:endParaRPr lang="en-US" dirty="0"/>
          </a:p>
        </p:txBody>
      </p:sp>
      <p:sp>
        <p:nvSpPr>
          <p:cNvPr id="12" name="Picture Placeholder 25">
            <a:extLst>
              <a:ext uri="{FF2B5EF4-FFF2-40B4-BE49-F238E27FC236}">
                <a16:creationId xmlns:a16="http://schemas.microsoft.com/office/drawing/2014/main" id="{CFABA5B8-48C9-5448-8731-DCA41372577E}"/>
              </a:ext>
            </a:extLst>
          </p:cNvPr>
          <p:cNvSpPr>
            <a:spLocks noGrp="1"/>
          </p:cNvSpPr>
          <p:nvPr>
            <p:ph type="pic" sz="quarter" idx="23"/>
          </p:nvPr>
        </p:nvSpPr>
        <p:spPr>
          <a:xfrm>
            <a:off x="4518696" y="2041522"/>
            <a:ext cx="2520000" cy="2005142"/>
          </a:xfrm>
        </p:spPr>
        <p:txBody>
          <a:bodyPr/>
          <a:lstStyle/>
          <a:p>
            <a:pPr marL="171450" indent="-171450" algn="r" defTabSz="685800" rtl="1" eaLnBrk="1" latinLnBrk="0" hangingPunct="1">
              <a:lnSpc>
                <a:spcPct val="90000"/>
              </a:lnSpc>
              <a:spcBef>
                <a:spcPts val="750"/>
              </a:spcBef>
              <a:buFont typeface="Arial" panose="020B0604020202020204" pitchFamily="34" charset="0"/>
              <a:buChar char="•"/>
            </a:pPr>
            <a:endParaRPr lang="en-US"/>
          </a:p>
        </p:txBody>
      </p:sp>
      <p:sp>
        <p:nvSpPr>
          <p:cNvPr id="18" name="Text Placeholder 41">
            <a:extLst>
              <a:ext uri="{FF2B5EF4-FFF2-40B4-BE49-F238E27FC236}">
                <a16:creationId xmlns:a16="http://schemas.microsoft.com/office/drawing/2014/main" id="{5B76D2AE-716F-8444-8E52-B5E84C264D16}"/>
              </a:ext>
            </a:extLst>
          </p:cNvPr>
          <p:cNvSpPr>
            <a:spLocks noGrp="1"/>
          </p:cNvSpPr>
          <p:nvPr>
            <p:ph type="body" sz="quarter" idx="21" hasCustomPrompt="1"/>
          </p:nvPr>
        </p:nvSpPr>
        <p:spPr>
          <a:xfrm>
            <a:off x="6791570" y="6448635"/>
            <a:ext cx="2024063" cy="309562"/>
          </a:xfrm>
        </p:spPr>
        <p:txBody>
          <a:bodyPr>
            <a:noAutofit/>
          </a:bodyPr>
          <a:lstStyle>
            <a:lvl1pPr marL="0" indent="0" algn="r" rtl="1">
              <a:buNone/>
              <a:defRPr sz="1200">
                <a:solidFill>
                  <a:schemeClr val="bg1">
                    <a:alpha val="50000"/>
                  </a:schemeClr>
                </a:solidFill>
              </a:defRPr>
            </a:lvl1pPr>
          </a:lstStyle>
          <a:p>
            <a:pPr lvl="0"/>
            <a:r>
              <a:rPr lang="he-IL" dirty="0"/>
              <a:t>שם הפרק</a:t>
            </a:r>
            <a:endParaRPr lang="en-US" dirty="0"/>
          </a:p>
        </p:txBody>
      </p:sp>
      <p:sp>
        <p:nvSpPr>
          <p:cNvPr id="13" name="Picture Placeholder 25">
            <a:extLst>
              <a:ext uri="{FF2B5EF4-FFF2-40B4-BE49-F238E27FC236}">
                <a16:creationId xmlns:a16="http://schemas.microsoft.com/office/drawing/2014/main" id="{77A907BC-D612-944E-A2CC-8D6EC9C6F6BA}"/>
              </a:ext>
            </a:extLst>
          </p:cNvPr>
          <p:cNvSpPr>
            <a:spLocks noGrp="1"/>
          </p:cNvSpPr>
          <p:nvPr>
            <p:ph type="pic" sz="quarter" idx="24"/>
          </p:nvPr>
        </p:nvSpPr>
        <p:spPr>
          <a:xfrm>
            <a:off x="1787250" y="4169260"/>
            <a:ext cx="2520000" cy="1995374"/>
          </a:xfrm>
        </p:spPr>
        <p:txBody>
          <a:bodyPr/>
          <a:lstStyle/>
          <a:p>
            <a:pPr marL="171450" indent="-171450" algn="r" defTabSz="685800" rtl="1" eaLnBrk="1" latinLnBrk="0" hangingPunct="1">
              <a:lnSpc>
                <a:spcPct val="90000"/>
              </a:lnSpc>
              <a:spcBef>
                <a:spcPts val="750"/>
              </a:spcBef>
              <a:buFont typeface="Arial" panose="020B0604020202020204" pitchFamily="34" charset="0"/>
              <a:buChar char="•"/>
            </a:pPr>
            <a:endParaRPr lang="en-US"/>
          </a:p>
        </p:txBody>
      </p:sp>
    </p:spTree>
    <p:extLst>
      <p:ext uri="{BB962C8B-B14F-4D97-AF65-F5344CB8AC3E}">
        <p14:creationId xmlns:p14="http://schemas.microsoft.com/office/powerpoint/2010/main" val="1183758591"/>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0E9D04-C784-A84E-A893-B2B693411A4B}"/>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4403BD7-5FC6-0A4E-8164-6AEBC2CC448C}"/>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9D19EA-AB18-BE44-B99A-4584FDF1F672}"/>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758A08F-42CB-8D43-8BE1-4090CB95A67D}" type="datetimeFigureOut">
              <a:rPr lang="en-US" smtClean="0"/>
              <a:t>12/8/2019</a:t>
            </a:fld>
            <a:endParaRPr lang="en-US"/>
          </a:p>
        </p:txBody>
      </p:sp>
      <p:sp>
        <p:nvSpPr>
          <p:cNvPr id="5" name="Footer Placeholder 4">
            <a:extLst>
              <a:ext uri="{FF2B5EF4-FFF2-40B4-BE49-F238E27FC236}">
                <a16:creationId xmlns:a16="http://schemas.microsoft.com/office/drawing/2014/main" id="{E3F61515-6803-A34F-9FAE-C1B96E32BBA8}"/>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E32A0A-B5B3-A94B-9835-1D867A39464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A1518C2-62E5-F446-8E1A-0BEBFDA5EF4D}" type="slidenum">
              <a:rPr lang="en-US" smtClean="0"/>
              <a:t>‹#›</a:t>
            </a:fld>
            <a:endParaRPr lang="en-US"/>
          </a:p>
        </p:txBody>
      </p:sp>
    </p:spTree>
    <p:extLst>
      <p:ext uri="{BB962C8B-B14F-4D97-AF65-F5344CB8AC3E}">
        <p14:creationId xmlns:p14="http://schemas.microsoft.com/office/powerpoint/2010/main" val="2137125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88" r:id="rId3"/>
    <p:sldLayoutId id="2147483692" r:id="rId4"/>
    <p:sldLayoutId id="2147483695" r:id="rId5"/>
    <p:sldLayoutId id="2147483694" r:id="rId6"/>
    <p:sldLayoutId id="2147483687" r:id="rId7"/>
    <p:sldLayoutId id="2147483689" r:id="rId8"/>
    <p:sldLayoutId id="2147483693" r:id="rId9"/>
    <p:sldLayoutId id="2147483690" r:id="rId10"/>
    <p:sldLayoutId id="214748369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hyperlink" Target="https://youtu.be/I2DA7OrU6BM"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www.youtube.com/watch?v=Y8OHsrGxEpY&amp;feature=youtu.be"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9.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hyperlink" Target="https://youtu.be/ATZkoRN56Xk"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11.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hyperlink" Target="https://www.youtube.com/watch?v=-QNAKReccfY" TargetMode="External"/><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hyperlink" Target="https://www.youtube.com/watch?v=vaKlClHywik"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64B0876-A3FB-AD42-8398-CADB4DA113F7}"/>
              </a:ext>
            </a:extLst>
          </p:cNvPr>
          <p:cNvSpPr>
            <a:spLocks noGrp="1"/>
          </p:cNvSpPr>
          <p:nvPr>
            <p:ph type="body" sz="quarter" idx="10"/>
          </p:nvPr>
        </p:nvSpPr>
        <p:spPr>
          <a:xfrm>
            <a:off x="1338606" y="3053736"/>
            <a:ext cx="7171982" cy="781660"/>
          </a:xfrm>
        </p:spPr>
        <p:txBody>
          <a:bodyPr>
            <a:noAutofit/>
          </a:bodyPr>
          <a:lstStyle/>
          <a:p>
            <a:r>
              <a:rPr lang="he-IL" sz="4800" dirty="0"/>
              <a:t>סניטציה ושמירה על הטבע</a:t>
            </a:r>
            <a:endParaRPr lang="en-US" sz="4800" dirty="0"/>
          </a:p>
        </p:txBody>
      </p:sp>
    </p:spTree>
    <p:extLst>
      <p:ext uri="{BB962C8B-B14F-4D97-AF65-F5344CB8AC3E}">
        <p14:creationId xmlns:p14="http://schemas.microsoft.com/office/powerpoint/2010/main" val="41009062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16ED374A-85F0-AC40-9E95-5E65F96F9E3B}"/>
              </a:ext>
            </a:extLst>
          </p:cNvPr>
          <p:cNvPicPr>
            <a:picLocks noGrp="1" noChangeAspect="1"/>
          </p:cNvPicPr>
          <p:nvPr>
            <p:ph type="pic" sz="quarter" idx="17"/>
          </p:nvPr>
        </p:nvPicPr>
        <p:blipFill>
          <a:blip r:embed="rId3"/>
          <a:srcRect t="2051" b="2051"/>
          <a:stretch>
            <a:fillRect/>
          </a:stretch>
        </p:blipFill>
        <p:spPr>
          <a:prstGeom prst="rect">
            <a:avLst/>
          </a:prstGeom>
        </p:spPr>
      </p:pic>
      <p:sp>
        <p:nvSpPr>
          <p:cNvPr id="22" name="Text Placeholder 21">
            <a:extLst>
              <a:ext uri="{FF2B5EF4-FFF2-40B4-BE49-F238E27FC236}">
                <a16:creationId xmlns:a16="http://schemas.microsoft.com/office/drawing/2014/main" id="{D121307E-354E-F54F-A1D2-3F7191D07642}"/>
              </a:ext>
            </a:extLst>
          </p:cNvPr>
          <p:cNvSpPr>
            <a:spLocks noGrp="1"/>
          </p:cNvSpPr>
          <p:nvPr>
            <p:ph type="body" sz="quarter" idx="19"/>
          </p:nvPr>
        </p:nvSpPr>
        <p:spPr/>
        <p:txBody>
          <a:bodyPr>
            <a:normAutofit/>
          </a:bodyPr>
          <a:lstStyle/>
          <a:p>
            <a:pPr>
              <a:spcBef>
                <a:spcPts val="0"/>
              </a:spcBef>
              <a:defRPr/>
            </a:pPr>
            <a:r>
              <a:rPr lang="he-IL" dirty="0"/>
              <a:t>פגרים שהונחו </a:t>
            </a:r>
            <a:r>
              <a:rPr lang="he-IL" b="1" dirty="0"/>
              <a:t>מחוץ </a:t>
            </a:r>
            <a:r>
              <a:rPr lang="he-IL" dirty="0"/>
              <a:t>לתחנת האכלה לנשרים מהווים מקור מזון "לא טבעי"</a:t>
            </a:r>
          </a:p>
        </p:txBody>
      </p:sp>
      <p:sp>
        <p:nvSpPr>
          <p:cNvPr id="2" name="Text Placeholder 1">
            <a:extLst>
              <a:ext uri="{FF2B5EF4-FFF2-40B4-BE49-F238E27FC236}">
                <a16:creationId xmlns:a16="http://schemas.microsoft.com/office/drawing/2014/main" id="{7E2CA1C6-6811-0D42-BA1A-E64740322E93}"/>
              </a:ext>
            </a:extLst>
          </p:cNvPr>
          <p:cNvSpPr>
            <a:spLocks noGrp="1"/>
          </p:cNvSpPr>
          <p:nvPr>
            <p:ph type="body" sz="quarter" idx="21"/>
          </p:nvPr>
        </p:nvSpPr>
        <p:spPr/>
        <p:txBody>
          <a:bodyPr rIns="0"/>
          <a:lstStyle/>
          <a:p>
            <a:pPr algn="r"/>
            <a:r>
              <a:rPr lang="he-IL" altLang="he-IL" dirty="0">
                <a:solidFill>
                  <a:schemeClr val="bg1">
                    <a:alpha val="50000"/>
                  </a:schemeClr>
                </a:solidFill>
              </a:rPr>
              <a:t>יחסי גומלין בין אדם לטבע</a:t>
            </a:r>
          </a:p>
          <a:p>
            <a:pPr marL="0" indent="0" algn="l" defTabSz="685800" rtl="0" eaLnBrk="1" latinLnBrk="0" hangingPunct="1">
              <a:lnSpc>
                <a:spcPct val="90000"/>
              </a:lnSpc>
              <a:spcBef>
                <a:spcPts val="750"/>
              </a:spcBef>
              <a:buFont typeface="Arial" panose="020B0604020202020204" pitchFamily="34" charset="0"/>
              <a:buNone/>
            </a:pPr>
            <a:endParaRPr lang="en-US" dirty="0"/>
          </a:p>
        </p:txBody>
      </p:sp>
      <p:sp>
        <p:nvSpPr>
          <p:cNvPr id="8" name="Text Placeholder 3">
            <a:extLst>
              <a:ext uri="{FF2B5EF4-FFF2-40B4-BE49-F238E27FC236}">
                <a16:creationId xmlns:a16="http://schemas.microsoft.com/office/drawing/2014/main" id="{FC03CC9D-F063-8F4A-9A25-E236F986315D}"/>
              </a:ext>
            </a:extLst>
          </p:cNvPr>
          <p:cNvSpPr>
            <a:spLocks noGrp="1"/>
          </p:cNvSpPr>
          <p:nvPr>
            <p:ph type="body" sz="quarter" idx="20"/>
          </p:nvPr>
        </p:nvSpPr>
        <p:spPr>
          <a:xfrm>
            <a:off x="221760" y="1325290"/>
            <a:ext cx="8593994" cy="519275"/>
          </a:xfrm>
        </p:spPr>
        <p:txBody>
          <a:bodyPr rIns="0">
            <a:noAutofit/>
          </a:bodyPr>
          <a:lstStyle/>
          <a:p>
            <a:pPr marL="0" indent="0" algn="r" rtl="1">
              <a:buNone/>
            </a:pPr>
            <a:r>
              <a:rPr lang="he-IL" sz="3200" b="1" dirty="0"/>
              <a:t>פעילות תנים בסביבת האדם</a:t>
            </a:r>
            <a:endParaRPr lang="en-US" sz="3200" b="1" dirty="0"/>
          </a:p>
        </p:txBody>
      </p:sp>
      <p:pic>
        <p:nvPicPr>
          <p:cNvPr id="7" name="Picture Placeholder 6">
            <a:extLst>
              <a:ext uri="{FF2B5EF4-FFF2-40B4-BE49-F238E27FC236}">
                <a16:creationId xmlns:a16="http://schemas.microsoft.com/office/drawing/2014/main" id="{3E25DE21-2F32-964C-9015-0E9D80F88469}"/>
              </a:ext>
            </a:extLst>
          </p:cNvPr>
          <p:cNvPicPr>
            <a:picLocks noChangeAspect="1"/>
          </p:cNvPicPr>
          <p:nvPr/>
        </p:nvPicPr>
        <p:blipFill>
          <a:blip r:embed="rId4"/>
          <a:stretch>
            <a:fillRect/>
          </a:stretch>
        </p:blipFill>
        <p:spPr>
          <a:xfrm>
            <a:off x="6660931" y="3505847"/>
            <a:ext cx="2154702" cy="1511798"/>
          </a:xfrm>
          <a:prstGeom prst="rect">
            <a:avLst/>
          </a:prstGeom>
        </p:spPr>
      </p:pic>
      <p:sp>
        <p:nvSpPr>
          <p:cNvPr id="9" name="Oval 8">
            <a:extLst>
              <a:ext uri="{FF2B5EF4-FFF2-40B4-BE49-F238E27FC236}">
                <a16:creationId xmlns:a16="http://schemas.microsoft.com/office/drawing/2014/main" id="{90F4862A-4BA6-B242-9F1A-51481CF32464}"/>
              </a:ext>
            </a:extLst>
          </p:cNvPr>
          <p:cNvSpPr/>
          <p:nvPr/>
        </p:nvSpPr>
        <p:spPr>
          <a:xfrm>
            <a:off x="7803601" y="4437992"/>
            <a:ext cx="685800" cy="6858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sp>
        <p:nvSpPr>
          <p:cNvPr id="10" name="Text Placeholder 21">
            <a:extLst>
              <a:ext uri="{FF2B5EF4-FFF2-40B4-BE49-F238E27FC236}">
                <a16:creationId xmlns:a16="http://schemas.microsoft.com/office/drawing/2014/main" id="{86320BC8-A43F-CB44-B7C3-92A0C2DC52A0}"/>
              </a:ext>
            </a:extLst>
          </p:cNvPr>
          <p:cNvSpPr txBox="1">
            <a:spLocks/>
          </p:cNvSpPr>
          <p:nvPr/>
        </p:nvSpPr>
        <p:spPr>
          <a:xfrm>
            <a:off x="7064389" y="5263530"/>
            <a:ext cx="1337541" cy="831129"/>
          </a:xfrm>
          <a:prstGeom prst="rect">
            <a:avLst/>
          </a:prstGeom>
        </p:spPr>
        <p:txBody>
          <a:bodyPr vert="horz" lIns="91440" tIns="45720" rIns="91440" bIns="45720" rtlCol="0">
            <a:normAutofit/>
          </a:bodyPr>
          <a:lstStyle>
            <a:lvl1pPr marL="0" indent="0" algn="r" defTabSz="685800" rtl="1" eaLnBrk="1" latinLnBrk="0" hangingPunct="1">
              <a:lnSpc>
                <a:spcPct val="90000"/>
              </a:lnSpc>
              <a:spcBef>
                <a:spcPts val="750"/>
              </a:spcBef>
              <a:buFont typeface="Arial" panose="020B0604020202020204" pitchFamily="34" charset="0"/>
              <a:buNone/>
              <a:defRPr sz="18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spcBef>
                <a:spcPts val="0"/>
              </a:spcBef>
              <a:defRPr/>
            </a:pPr>
            <a:r>
              <a:rPr lang="he-IL" sz="1600" dirty="0"/>
              <a:t>תחנת האכלת נשרים 117</a:t>
            </a:r>
          </a:p>
        </p:txBody>
      </p:sp>
      <p:cxnSp>
        <p:nvCxnSpPr>
          <p:cNvPr id="11" name="Straight Arrow Connector 10">
            <a:extLst>
              <a:ext uri="{FF2B5EF4-FFF2-40B4-BE49-F238E27FC236}">
                <a16:creationId xmlns:a16="http://schemas.microsoft.com/office/drawing/2014/main" id="{27AC2C03-95AE-9744-AA1B-147A453F3EC7}"/>
              </a:ext>
            </a:extLst>
          </p:cNvPr>
          <p:cNvCxnSpPr>
            <a:cxnSpLocks/>
          </p:cNvCxnSpPr>
          <p:nvPr/>
        </p:nvCxnSpPr>
        <p:spPr>
          <a:xfrm flipV="1">
            <a:off x="7491400" y="5037251"/>
            <a:ext cx="312201" cy="240264"/>
          </a:xfrm>
          <a:prstGeom prst="straightConnector1">
            <a:avLst/>
          </a:prstGeom>
          <a:ln>
            <a:solidFill>
              <a:schemeClr val="bg1"/>
            </a:solidFill>
            <a:tailEnd type="triangle"/>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2497821055"/>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D121307E-354E-F54F-A1D2-3F7191D07642}"/>
              </a:ext>
            </a:extLst>
          </p:cNvPr>
          <p:cNvSpPr>
            <a:spLocks noGrp="1"/>
          </p:cNvSpPr>
          <p:nvPr>
            <p:ph type="body" sz="quarter" idx="19"/>
          </p:nvPr>
        </p:nvSpPr>
        <p:spPr>
          <a:xfrm>
            <a:off x="6881648" y="2069644"/>
            <a:ext cx="1933985" cy="3979019"/>
          </a:xfrm>
        </p:spPr>
        <p:txBody>
          <a:bodyPr>
            <a:normAutofit/>
          </a:bodyPr>
          <a:lstStyle/>
          <a:p>
            <a:pPr>
              <a:lnSpc>
                <a:spcPct val="120000"/>
              </a:lnSpc>
              <a:spcBef>
                <a:spcPts val="0"/>
              </a:spcBef>
              <a:defRPr/>
            </a:pPr>
            <a:r>
              <a:rPr lang="he-IL" dirty="0"/>
              <a:t>תנים שהם "אוכלי כל" יכולים גם ליהנות ממזון שמיועד לפרות, שליות שנשארות לאחר המלטה, תערובת וכד'</a:t>
            </a:r>
          </a:p>
        </p:txBody>
      </p:sp>
      <p:sp>
        <p:nvSpPr>
          <p:cNvPr id="2" name="Text Placeholder 1">
            <a:extLst>
              <a:ext uri="{FF2B5EF4-FFF2-40B4-BE49-F238E27FC236}">
                <a16:creationId xmlns:a16="http://schemas.microsoft.com/office/drawing/2014/main" id="{7E2CA1C6-6811-0D42-BA1A-E64740322E93}"/>
              </a:ext>
            </a:extLst>
          </p:cNvPr>
          <p:cNvSpPr>
            <a:spLocks noGrp="1"/>
          </p:cNvSpPr>
          <p:nvPr>
            <p:ph type="body" sz="quarter" idx="21"/>
          </p:nvPr>
        </p:nvSpPr>
        <p:spPr/>
        <p:txBody>
          <a:bodyPr rIns="0"/>
          <a:lstStyle/>
          <a:p>
            <a:pPr algn="r"/>
            <a:r>
              <a:rPr lang="he-IL" altLang="he-IL" dirty="0">
                <a:solidFill>
                  <a:schemeClr val="bg1">
                    <a:alpha val="50000"/>
                  </a:schemeClr>
                </a:solidFill>
              </a:rPr>
              <a:t>יחסי גומלין בין אדם לטבע</a:t>
            </a:r>
          </a:p>
          <a:p>
            <a:pPr marL="0" indent="0" algn="l" defTabSz="685800" rtl="0" eaLnBrk="1" latinLnBrk="0" hangingPunct="1">
              <a:lnSpc>
                <a:spcPct val="90000"/>
              </a:lnSpc>
              <a:spcBef>
                <a:spcPts val="750"/>
              </a:spcBef>
              <a:buFont typeface="Arial" panose="020B0604020202020204" pitchFamily="34" charset="0"/>
              <a:buNone/>
            </a:pPr>
            <a:endParaRPr lang="en-US" dirty="0"/>
          </a:p>
        </p:txBody>
      </p:sp>
      <p:pic>
        <p:nvPicPr>
          <p:cNvPr id="8" name="Picture Placeholder 7">
            <a:extLst>
              <a:ext uri="{FF2B5EF4-FFF2-40B4-BE49-F238E27FC236}">
                <a16:creationId xmlns:a16="http://schemas.microsoft.com/office/drawing/2014/main" id="{8E10F694-9E5C-C84B-A462-40A6D7D54E7C}"/>
              </a:ext>
            </a:extLst>
          </p:cNvPr>
          <p:cNvPicPr>
            <a:picLocks noGrp="1" noChangeAspect="1"/>
          </p:cNvPicPr>
          <p:nvPr>
            <p:ph type="pic" sz="quarter" idx="17"/>
          </p:nvPr>
        </p:nvPicPr>
        <p:blipFill>
          <a:blip r:embed="rId3"/>
          <a:stretch>
            <a:fillRect/>
          </a:stretch>
        </p:blipFill>
        <p:spPr>
          <a:xfrm>
            <a:off x="962030" y="2343789"/>
            <a:ext cx="4595314" cy="3479945"/>
          </a:xfrm>
          <a:prstGeom prst="rect">
            <a:avLst/>
          </a:prstGeom>
        </p:spPr>
      </p:pic>
      <p:sp>
        <p:nvSpPr>
          <p:cNvPr id="9" name="Text Placeholder 3">
            <a:extLst>
              <a:ext uri="{FF2B5EF4-FFF2-40B4-BE49-F238E27FC236}">
                <a16:creationId xmlns:a16="http://schemas.microsoft.com/office/drawing/2014/main" id="{6AFDC0A9-AB82-6A43-8FD2-4B2B91B59818}"/>
              </a:ext>
            </a:extLst>
          </p:cNvPr>
          <p:cNvSpPr>
            <a:spLocks noGrp="1"/>
          </p:cNvSpPr>
          <p:nvPr>
            <p:ph type="body" sz="quarter" idx="20"/>
          </p:nvPr>
        </p:nvSpPr>
        <p:spPr>
          <a:xfrm>
            <a:off x="221760" y="1325290"/>
            <a:ext cx="8593994" cy="519275"/>
          </a:xfrm>
        </p:spPr>
        <p:txBody>
          <a:bodyPr rIns="0">
            <a:noAutofit/>
          </a:bodyPr>
          <a:lstStyle/>
          <a:p>
            <a:pPr marL="0" indent="0" algn="r" rtl="1">
              <a:buNone/>
            </a:pPr>
            <a:r>
              <a:rPr lang="he-IL" sz="3200" b="1" dirty="0"/>
              <a:t>פעילות תנים בסביבת האדם</a:t>
            </a:r>
            <a:endParaRPr lang="en-US" sz="3200" b="1" dirty="0"/>
          </a:p>
        </p:txBody>
      </p:sp>
      <p:pic>
        <p:nvPicPr>
          <p:cNvPr id="6" name="Picture Placeholder 6">
            <a:extLst>
              <a:ext uri="{FF2B5EF4-FFF2-40B4-BE49-F238E27FC236}">
                <a16:creationId xmlns:a16="http://schemas.microsoft.com/office/drawing/2014/main" id="{ED99E3D9-0DDB-F047-953A-50F50F56CD49}"/>
              </a:ext>
            </a:extLst>
          </p:cNvPr>
          <p:cNvPicPr>
            <a:picLocks noChangeAspect="1"/>
          </p:cNvPicPr>
          <p:nvPr/>
        </p:nvPicPr>
        <p:blipFill>
          <a:blip r:embed="rId4"/>
          <a:stretch>
            <a:fillRect/>
          </a:stretch>
        </p:blipFill>
        <p:spPr>
          <a:xfrm>
            <a:off x="6660931" y="4536865"/>
            <a:ext cx="2154702" cy="1511798"/>
          </a:xfrm>
          <a:prstGeom prst="rect">
            <a:avLst/>
          </a:prstGeom>
        </p:spPr>
      </p:pic>
      <p:sp>
        <p:nvSpPr>
          <p:cNvPr id="7" name="Oval 6">
            <a:extLst>
              <a:ext uri="{FF2B5EF4-FFF2-40B4-BE49-F238E27FC236}">
                <a16:creationId xmlns:a16="http://schemas.microsoft.com/office/drawing/2014/main" id="{AD15F430-E01D-484F-B1A5-05673D13DF6B}"/>
              </a:ext>
            </a:extLst>
          </p:cNvPr>
          <p:cNvSpPr/>
          <p:nvPr/>
        </p:nvSpPr>
        <p:spPr>
          <a:xfrm>
            <a:off x="7330966" y="5137934"/>
            <a:ext cx="685800" cy="6858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solidFill>
                <a:srgbClr val="015740"/>
              </a:solidFill>
            </a:endParaRPr>
          </a:p>
        </p:txBody>
      </p:sp>
      <p:sp>
        <p:nvSpPr>
          <p:cNvPr id="10" name="Text Placeholder 21">
            <a:extLst>
              <a:ext uri="{FF2B5EF4-FFF2-40B4-BE49-F238E27FC236}">
                <a16:creationId xmlns:a16="http://schemas.microsoft.com/office/drawing/2014/main" id="{F524564E-C9A9-8D45-9175-44E19519F86F}"/>
              </a:ext>
            </a:extLst>
          </p:cNvPr>
          <p:cNvSpPr txBox="1">
            <a:spLocks/>
          </p:cNvSpPr>
          <p:nvPr/>
        </p:nvSpPr>
        <p:spPr>
          <a:xfrm>
            <a:off x="6466060" y="4497440"/>
            <a:ext cx="1337541" cy="831129"/>
          </a:xfrm>
          <a:prstGeom prst="rect">
            <a:avLst/>
          </a:prstGeom>
        </p:spPr>
        <p:txBody>
          <a:bodyPr vert="horz" lIns="91440" tIns="45720" rIns="91440" bIns="45720" rtlCol="0">
            <a:normAutofit/>
          </a:bodyPr>
          <a:lstStyle>
            <a:lvl1pPr marL="0" indent="0" algn="r" defTabSz="685800" rtl="1" eaLnBrk="1" latinLnBrk="0" hangingPunct="1">
              <a:lnSpc>
                <a:spcPct val="90000"/>
              </a:lnSpc>
              <a:spcBef>
                <a:spcPts val="750"/>
              </a:spcBef>
              <a:buFont typeface="Arial" panose="020B0604020202020204" pitchFamily="34" charset="0"/>
              <a:buNone/>
              <a:defRPr sz="18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spcBef>
                <a:spcPts val="0"/>
              </a:spcBef>
              <a:defRPr/>
            </a:pPr>
            <a:r>
              <a:rPr lang="he-IL" sz="1600" dirty="0"/>
              <a:t>רפת ומרכז מזון מגשימים</a:t>
            </a:r>
          </a:p>
        </p:txBody>
      </p:sp>
      <p:cxnSp>
        <p:nvCxnSpPr>
          <p:cNvPr id="4" name="Straight Arrow Connector 3">
            <a:extLst>
              <a:ext uri="{FF2B5EF4-FFF2-40B4-BE49-F238E27FC236}">
                <a16:creationId xmlns:a16="http://schemas.microsoft.com/office/drawing/2014/main" id="{AE4183CA-1CE1-554C-BEF2-034B67C80837}"/>
              </a:ext>
            </a:extLst>
          </p:cNvPr>
          <p:cNvCxnSpPr>
            <a:cxnSpLocks/>
          </p:cNvCxnSpPr>
          <p:nvPr/>
        </p:nvCxnSpPr>
        <p:spPr>
          <a:xfrm>
            <a:off x="6881648" y="5087977"/>
            <a:ext cx="398078" cy="204787"/>
          </a:xfrm>
          <a:prstGeom prst="straightConnector1">
            <a:avLst/>
          </a:prstGeom>
          <a:ln>
            <a:solidFill>
              <a:schemeClr val="bg1"/>
            </a:solidFill>
            <a:tailEnd type="triangle"/>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537496845"/>
      </p:ext>
    </p:extLst>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76ED93D-B642-A744-BD13-CDF371DFFA10}"/>
              </a:ext>
            </a:extLst>
          </p:cNvPr>
          <p:cNvSpPr>
            <a:spLocks noGrp="1"/>
          </p:cNvSpPr>
          <p:nvPr>
            <p:ph type="body" sz="quarter" idx="20"/>
          </p:nvPr>
        </p:nvSpPr>
        <p:spPr>
          <a:xfrm>
            <a:off x="221760" y="1325290"/>
            <a:ext cx="8593994" cy="522363"/>
          </a:xfrm>
        </p:spPr>
        <p:txBody>
          <a:bodyPr rIns="0" anchor="ctr" anchorCtr="0"/>
          <a:lstStyle/>
          <a:p>
            <a:r>
              <a:rPr lang="he-IL" altLang="he-IL" sz="3200" dirty="0"/>
              <a:t>פסולת = מסעדת מזון מהיר</a:t>
            </a:r>
            <a:endParaRPr lang="en-US" sz="3200" dirty="0"/>
          </a:p>
        </p:txBody>
      </p:sp>
      <p:sp>
        <p:nvSpPr>
          <p:cNvPr id="26" name="Text Placeholder 25">
            <a:extLst>
              <a:ext uri="{FF2B5EF4-FFF2-40B4-BE49-F238E27FC236}">
                <a16:creationId xmlns:a16="http://schemas.microsoft.com/office/drawing/2014/main" id="{7AAE9B37-6486-244C-83DD-115E9DE93AE5}"/>
              </a:ext>
            </a:extLst>
          </p:cNvPr>
          <p:cNvSpPr>
            <a:spLocks noGrp="1"/>
          </p:cNvSpPr>
          <p:nvPr>
            <p:ph type="body" sz="quarter" idx="24"/>
          </p:nvPr>
        </p:nvSpPr>
        <p:spPr>
          <a:xfrm>
            <a:off x="532034" y="2088820"/>
            <a:ext cx="8283720" cy="558282"/>
          </a:xfrm>
        </p:spPr>
        <p:txBody>
          <a:bodyPr anchor="b" anchorCtr="0"/>
          <a:lstStyle/>
          <a:p>
            <a:pPr>
              <a:lnSpc>
                <a:spcPct val="120000"/>
              </a:lnSpc>
              <a:defRPr/>
            </a:pPr>
            <a:r>
              <a:rPr lang="he-IL" dirty="0"/>
              <a:t>משאבי קיום שמקורם בפעילות האדם  - מקורות מזון </a:t>
            </a:r>
            <a:r>
              <a:rPr lang="he-IL" dirty="0" err="1"/>
              <a:t>אנתרופוגנים</a:t>
            </a:r>
            <a:r>
              <a:rPr lang="he-IL" dirty="0"/>
              <a:t> הופכים לגורם מרכזי להתפתחות צפיפות גבוהה באוכלוסיות  יונקים</a:t>
            </a:r>
          </a:p>
        </p:txBody>
      </p:sp>
      <p:pic>
        <p:nvPicPr>
          <p:cNvPr id="10" name="Picture Placeholder 10">
            <a:extLst>
              <a:ext uri="{FF2B5EF4-FFF2-40B4-BE49-F238E27FC236}">
                <a16:creationId xmlns:a16="http://schemas.microsoft.com/office/drawing/2014/main" id="{604123F8-C7F1-4A42-8ECB-392CA16B6E1C}"/>
              </a:ext>
            </a:extLst>
          </p:cNvPr>
          <p:cNvPicPr>
            <a:picLocks noChangeAspect="1"/>
          </p:cNvPicPr>
          <p:nvPr/>
        </p:nvPicPr>
        <p:blipFill>
          <a:blip r:embed="rId3"/>
          <a:stretch>
            <a:fillRect/>
          </a:stretch>
        </p:blipFill>
        <p:spPr>
          <a:xfrm>
            <a:off x="344482" y="2647102"/>
            <a:ext cx="3322658" cy="3351677"/>
          </a:xfrm>
          <a:prstGeom prst="rect">
            <a:avLst/>
          </a:prstGeom>
        </p:spPr>
      </p:pic>
      <p:pic>
        <p:nvPicPr>
          <p:cNvPr id="12" name="Picture Placeholder 10">
            <a:extLst>
              <a:ext uri="{FF2B5EF4-FFF2-40B4-BE49-F238E27FC236}">
                <a16:creationId xmlns:a16="http://schemas.microsoft.com/office/drawing/2014/main" id="{B1F08330-2F58-7341-859B-F6FA63A67BF5}"/>
              </a:ext>
            </a:extLst>
          </p:cNvPr>
          <p:cNvPicPr>
            <a:picLocks noChangeAspect="1"/>
          </p:cNvPicPr>
          <p:nvPr/>
        </p:nvPicPr>
        <p:blipFill>
          <a:blip r:embed="rId4"/>
          <a:stretch>
            <a:fillRect/>
          </a:stretch>
        </p:blipFill>
        <p:spPr>
          <a:xfrm>
            <a:off x="3849729" y="2647102"/>
            <a:ext cx="4965904" cy="3351677"/>
          </a:xfrm>
          <a:prstGeom prst="rect">
            <a:avLst/>
          </a:prstGeom>
        </p:spPr>
      </p:pic>
      <p:sp>
        <p:nvSpPr>
          <p:cNvPr id="13" name="Text Placeholder 1">
            <a:extLst>
              <a:ext uri="{FF2B5EF4-FFF2-40B4-BE49-F238E27FC236}">
                <a16:creationId xmlns:a16="http://schemas.microsoft.com/office/drawing/2014/main" id="{2D2C108D-CA34-8E4A-8208-1E32FB4C8B4E}"/>
              </a:ext>
            </a:extLst>
          </p:cNvPr>
          <p:cNvSpPr>
            <a:spLocks noGrp="1"/>
          </p:cNvSpPr>
          <p:nvPr>
            <p:ph type="body" sz="quarter" idx="21"/>
          </p:nvPr>
        </p:nvSpPr>
        <p:spPr/>
        <p:txBody>
          <a:bodyPr rIns="0"/>
          <a:lstStyle/>
          <a:p>
            <a:pPr algn="r"/>
            <a:r>
              <a:rPr lang="he-IL" altLang="he-IL" dirty="0">
                <a:solidFill>
                  <a:schemeClr val="bg1">
                    <a:alpha val="50000"/>
                  </a:schemeClr>
                </a:solidFill>
              </a:rPr>
              <a:t>יחסי גומלין בין אדם לטבע</a:t>
            </a:r>
          </a:p>
          <a:p>
            <a:pPr marL="0" indent="0" algn="l" defTabSz="685800" rtl="0" eaLnBrk="1" latinLnBrk="0" hangingPunct="1">
              <a:lnSpc>
                <a:spcPct val="90000"/>
              </a:lnSpc>
              <a:spcBef>
                <a:spcPts val="750"/>
              </a:spcBef>
              <a:buFont typeface="Arial" panose="020B0604020202020204" pitchFamily="34" charset="0"/>
              <a:buNone/>
            </a:pPr>
            <a:endParaRPr lang="en-US" dirty="0"/>
          </a:p>
        </p:txBody>
      </p:sp>
    </p:spTree>
    <p:extLst>
      <p:ext uri="{BB962C8B-B14F-4D97-AF65-F5344CB8AC3E}">
        <p14:creationId xmlns:p14="http://schemas.microsoft.com/office/powerpoint/2010/main" val="804137882"/>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7981FFB-CBE9-2E47-8D8F-D5081C4F5780}"/>
              </a:ext>
            </a:extLst>
          </p:cNvPr>
          <p:cNvSpPr>
            <a:spLocks noGrp="1"/>
          </p:cNvSpPr>
          <p:nvPr>
            <p:ph type="body" sz="quarter" idx="20"/>
          </p:nvPr>
        </p:nvSpPr>
        <p:spPr>
          <a:xfrm>
            <a:off x="2243015" y="1101040"/>
            <a:ext cx="6517910" cy="693075"/>
          </a:xfrm>
        </p:spPr>
        <p:txBody>
          <a:bodyPr/>
          <a:lstStyle/>
          <a:p>
            <a:r>
              <a:rPr lang="he-IL" dirty="0">
                <a:latin typeface="Comic Sans MS" pitchFamily="66" charset="0"/>
              </a:rPr>
              <a:t>גידול יתר של אוכלוסיית הטורפים  -</a:t>
            </a:r>
            <a:br>
              <a:rPr lang="he-IL" dirty="0">
                <a:latin typeface="Comic Sans MS" pitchFamily="66" charset="0"/>
              </a:rPr>
            </a:br>
            <a:r>
              <a:rPr lang="he-IL" dirty="0">
                <a:latin typeface="Comic Sans MS" pitchFamily="66" charset="0"/>
              </a:rPr>
              <a:t>מה תהיה ההשפעה על הסביבה?</a:t>
            </a:r>
            <a:endParaRPr lang="en-US" dirty="0"/>
          </a:p>
        </p:txBody>
      </p:sp>
      <p:sp>
        <p:nvSpPr>
          <p:cNvPr id="3" name="Text Placeholder 2">
            <a:extLst>
              <a:ext uri="{FF2B5EF4-FFF2-40B4-BE49-F238E27FC236}">
                <a16:creationId xmlns:a16="http://schemas.microsoft.com/office/drawing/2014/main" id="{EDED3F3B-6AC6-544D-BBC1-4AC66281ED86}"/>
              </a:ext>
            </a:extLst>
          </p:cNvPr>
          <p:cNvSpPr>
            <a:spLocks noGrp="1"/>
          </p:cNvSpPr>
          <p:nvPr>
            <p:ph type="body" sz="quarter" idx="23"/>
          </p:nvPr>
        </p:nvSpPr>
        <p:spPr/>
        <p:txBody>
          <a:bodyPr/>
          <a:lstStyle/>
          <a:p>
            <a:r>
              <a:rPr lang="he-IL" altLang="he-IL" sz="2000" dirty="0"/>
              <a:t>גידול בנזקים לחקלאות</a:t>
            </a:r>
            <a:r>
              <a:rPr lang="en-US" altLang="he-IL" sz="2000" dirty="0"/>
              <a:t> </a:t>
            </a:r>
            <a:r>
              <a:rPr lang="he-IL" altLang="he-IL" sz="2000" dirty="0"/>
              <a:t>- כדוגמת  משקי חי</a:t>
            </a:r>
            <a:endParaRPr lang="en-US" altLang="he-IL" sz="2000" dirty="0"/>
          </a:p>
          <a:p>
            <a:r>
              <a:rPr lang="he-IL" altLang="he-IL" sz="2000" dirty="0"/>
              <a:t>שינוי ביחסי טורף נטרף במערכת האקולוגית</a:t>
            </a:r>
          </a:p>
          <a:p>
            <a:pPr>
              <a:lnSpc>
                <a:spcPct val="100000"/>
              </a:lnSpc>
            </a:pPr>
            <a:r>
              <a:rPr lang="he-IL" altLang="he-IL" sz="2000" dirty="0"/>
              <a:t>בריאות הציבור- הטורפים כנשאים להעברת מחלות כמו כלבת</a:t>
            </a:r>
            <a:r>
              <a:rPr lang="he-IL" altLang="he-IL" sz="1200" dirty="0"/>
              <a:t>.</a:t>
            </a:r>
            <a:endParaRPr lang="en-US" altLang="he-IL" sz="1200" dirty="0"/>
          </a:p>
          <a:p>
            <a:pPr>
              <a:lnSpc>
                <a:spcPct val="100000"/>
              </a:lnSpc>
            </a:pPr>
            <a:r>
              <a:rPr lang="he-IL" altLang="he-IL" sz="2000" dirty="0"/>
              <a:t>חשש מהגדלת מעגל </a:t>
            </a:r>
            <a:r>
              <a:rPr lang="he-IL" altLang="he-IL" sz="2000" dirty="0" err="1"/>
              <a:t>ההרעלות</a:t>
            </a:r>
            <a:r>
              <a:rPr lang="he-IL" altLang="he-IL" sz="2000" dirty="0"/>
              <a:t> על ידי חקלאים, ופגיעה במגוון המינים</a:t>
            </a:r>
          </a:p>
          <a:p>
            <a:pPr marL="171450" indent="-171450" algn="l" defTabSz="685800" rtl="0" eaLnBrk="1" latinLnBrk="0" hangingPunct="1">
              <a:lnSpc>
                <a:spcPct val="150000"/>
              </a:lnSpc>
              <a:spcBef>
                <a:spcPts val="750"/>
              </a:spcBef>
              <a:buClr>
                <a:schemeClr val="bg1"/>
              </a:buClr>
              <a:buFont typeface="Arial" panose="020B0604020202020204" pitchFamily="34" charset="0"/>
              <a:buChar char="•"/>
            </a:pPr>
            <a:endParaRPr lang="en-US" dirty="0"/>
          </a:p>
        </p:txBody>
      </p:sp>
      <p:sp>
        <p:nvSpPr>
          <p:cNvPr id="2" name="Content Placeholder 1">
            <a:extLst>
              <a:ext uri="{FF2B5EF4-FFF2-40B4-BE49-F238E27FC236}">
                <a16:creationId xmlns:a16="http://schemas.microsoft.com/office/drawing/2014/main" id="{85036C02-82D7-0A42-A976-561301C52F4F}"/>
              </a:ext>
            </a:extLst>
          </p:cNvPr>
          <p:cNvSpPr>
            <a:spLocks noGrp="1"/>
          </p:cNvSpPr>
          <p:nvPr>
            <p:ph type="body" sz="quarter" idx="22"/>
          </p:nvPr>
        </p:nvSpPr>
        <p:spPr/>
        <p:txBody>
          <a:bodyPr/>
          <a:lstStyle/>
          <a:p>
            <a:pPr marL="0" indent="0">
              <a:buNone/>
            </a:pPr>
            <a:endParaRPr lang="he-IL" altLang="he-IL" sz="2000" dirty="0"/>
          </a:p>
          <a:p>
            <a:endParaRPr lang="he-IL" altLang="he-IL" sz="2000" dirty="0"/>
          </a:p>
          <a:p>
            <a:endParaRPr lang="en-US" dirty="0"/>
          </a:p>
        </p:txBody>
      </p:sp>
      <p:sp>
        <p:nvSpPr>
          <p:cNvPr id="9" name="Text Placeholder 8">
            <a:extLst>
              <a:ext uri="{FF2B5EF4-FFF2-40B4-BE49-F238E27FC236}">
                <a16:creationId xmlns:a16="http://schemas.microsoft.com/office/drawing/2014/main" id="{4F7E7158-BC4F-6048-BEDA-67E3BD305AA4}"/>
              </a:ext>
            </a:extLst>
          </p:cNvPr>
          <p:cNvSpPr>
            <a:spLocks noGrp="1"/>
          </p:cNvSpPr>
          <p:nvPr>
            <p:ph type="body" sz="quarter" idx="21"/>
          </p:nvPr>
        </p:nvSpPr>
        <p:spPr>
          <a:xfrm>
            <a:off x="6053960" y="6448635"/>
            <a:ext cx="2761676" cy="309562"/>
          </a:xfrm>
        </p:spPr>
        <p:txBody>
          <a:bodyPr rIns="0"/>
          <a:lstStyle/>
          <a:p>
            <a:pPr algn="r"/>
            <a:r>
              <a:rPr lang="he-IL" altLang="he-IL" dirty="0">
                <a:solidFill>
                  <a:schemeClr val="bg1">
                    <a:alpha val="50000"/>
                  </a:schemeClr>
                </a:solidFill>
              </a:rPr>
              <a:t>הכרות עם קונפליקט וחיפוש אחר דרכי טיפול</a:t>
            </a:r>
            <a:endParaRPr lang="en-US" dirty="0">
              <a:solidFill>
                <a:schemeClr val="bg1">
                  <a:alpha val="50000"/>
                </a:schemeClr>
              </a:solidFill>
            </a:endParaRPr>
          </a:p>
        </p:txBody>
      </p:sp>
    </p:spTree>
    <p:extLst>
      <p:ext uri="{BB962C8B-B14F-4D97-AF65-F5344CB8AC3E}">
        <p14:creationId xmlns:p14="http://schemas.microsoft.com/office/powerpoint/2010/main" val="24567300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D121307E-354E-F54F-A1D2-3F7191D07642}"/>
              </a:ext>
            </a:extLst>
          </p:cNvPr>
          <p:cNvSpPr>
            <a:spLocks noGrp="1"/>
          </p:cNvSpPr>
          <p:nvPr>
            <p:ph type="body" sz="quarter" idx="19"/>
          </p:nvPr>
        </p:nvSpPr>
        <p:spPr>
          <a:xfrm>
            <a:off x="6668814" y="2069644"/>
            <a:ext cx="2146819" cy="3979019"/>
          </a:xfrm>
        </p:spPr>
        <p:txBody>
          <a:bodyPr>
            <a:normAutofit/>
          </a:bodyPr>
          <a:lstStyle/>
          <a:p>
            <a:pPr>
              <a:lnSpc>
                <a:spcPct val="100000"/>
              </a:lnSpc>
              <a:spcBef>
                <a:spcPct val="0"/>
              </a:spcBef>
            </a:pPr>
            <a:r>
              <a:rPr lang="he-IL" altLang="he-IL" b="1" dirty="0"/>
              <a:t>אזור המחקר</a:t>
            </a:r>
            <a:r>
              <a:rPr lang="en-US" altLang="he-IL" b="1" dirty="0"/>
              <a:t>:</a:t>
            </a:r>
          </a:p>
          <a:p>
            <a:pPr>
              <a:lnSpc>
                <a:spcPct val="100000"/>
              </a:lnSpc>
              <a:spcBef>
                <a:spcPct val="0"/>
              </a:spcBef>
            </a:pPr>
            <a:r>
              <a:rPr lang="he-IL" altLang="he-IL" dirty="0"/>
              <a:t>גליל עליון</a:t>
            </a:r>
          </a:p>
          <a:p>
            <a:pPr>
              <a:lnSpc>
                <a:spcPct val="100000"/>
              </a:lnSpc>
              <a:spcBef>
                <a:spcPct val="0"/>
              </a:spcBef>
            </a:pPr>
            <a:r>
              <a:rPr lang="he-IL" altLang="he-IL" b="1" dirty="0"/>
              <a:t>ענף חקלאי עיקרי ביישובים: </a:t>
            </a:r>
            <a:endParaRPr lang="en-US" altLang="he-IL" b="1" dirty="0"/>
          </a:p>
          <a:p>
            <a:pPr>
              <a:lnSpc>
                <a:spcPct val="100000"/>
              </a:lnSpc>
              <a:spcBef>
                <a:spcPct val="0"/>
              </a:spcBef>
            </a:pPr>
            <a:r>
              <a:rPr lang="he-IL" altLang="he-IL" dirty="0"/>
              <a:t>לולי מטילות</a:t>
            </a:r>
          </a:p>
          <a:p>
            <a:pPr>
              <a:lnSpc>
                <a:spcPct val="100000"/>
              </a:lnSpc>
              <a:spcBef>
                <a:spcPct val="0"/>
              </a:spcBef>
            </a:pPr>
            <a:r>
              <a:rPr lang="he-IL" altLang="he-IL" b="1" dirty="0"/>
              <a:t>מטרת המחקר</a:t>
            </a:r>
            <a:r>
              <a:rPr lang="en-US" altLang="he-IL" b="1" dirty="0"/>
              <a:t>:</a:t>
            </a:r>
          </a:p>
          <a:p>
            <a:pPr>
              <a:lnSpc>
                <a:spcPct val="100000"/>
              </a:lnSpc>
              <a:spcBef>
                <a:spcPct val="0"/>
              </a:spcBef>
            </a:pPr>
            <a:r>
              <a:rPr lang="he-IL" altLang="he-IL" dirty="0"/>
              <a:t>השפעת גורמים </a:t>
            </a:r>
            <a:r>
              <a:rPr lang="he-IL" altLang="he-IL" dirty="0" err="1"/>
              <a:t>אנתרופוגנים</a:t>
            </a:r>
            <a:r>
              <a:rPr lang="he-IL" altLang="he-IL" dirty="0"/>
              <a:t> על טורפים</a:t>
            </a:r>
            <a:endParaRPr lang="en-US" altLang="he-IL" dirty="0"/>
          </a:p>
          <a:p>
            <a:pPr>
              <a:lnSpc>
                <a:spcPct val="100000"/>
              </a:lnSpc>
              <a:spcBef>
                <a:spcPct val="0"/>
              </a:spcBef>
            </a:pPr>
            <a:endParaRPr lang="en-US" altLang="he-IL" dirty="0"/>
          </a:p>
          <a:p>
            <a:pPr algn="just">
              <a:lnSpc>
                <a:spcPct val="100000"/>
              </a:lnSpc>
              <a:spcBef>
                <a:spcPct val="0"/>
              </a:spcBef>
            </a:pPr>
            <a:endParaRPr lang="he-IL" altLang="he-IL" sz="1100" dirty="0"/>
          </a:p>
          <a:p>
            <a:pPr algn="just">
              <a:lnSpc>
                <a:spcPct val="100000"/>
              </a:lnSpc>
              <a:spcBef>
                <a:spcPct val="0"/>
              </a:spcBef>
            </a:pPr>
            <a:endParaRPr lang="he-IL" altLang="he-IL" sz="1100" dirty="0"/>
          </a:p>
          <a:p>
            <a:pPr algn="just">
              <a:lnSpc>
                <a:spcPct val="100000"/>
              </a:lnSpc>
              <a:spcBef>
                <a:spcPct val="0"/>
              </a:spcBef>
            </a:pPr>
            <a:r>
              <a:rPr lang="he-IL" altLang="he-IL" sz="1100" dirty="0"/>
              <a:t>*מתוך מחקרם של גלעד בינו, איה אורון בן צבי, עמית דולב, דרור </a:t>
            </a:r>
            <a:r>
              <a:rPr lang="he-IL" altLang="he-IL" sz="1100" dirty="0" err="1"/>
              <a:t>קפוטא</a:t>
            </a:r>
            <a:r>
              <a:rPr lang="he-IL" altLang="he-IL" sz="1100" dirty="0"/>
              <a:t>, עמיחי </a:t>
            </a:r>
            <a:r>
              <a:rPr lang="he-IL" altLang="he-IL" sz="1100" dirty="0" err="1"/>
              <a:t>גוטר</a:t>
            </a:r>
            <a:r>
              <a:rPr lang="he-IL" altLang="he-IL" sz="1100" dirty="0"/>
              <a:t>, דותן </a:t>
            </a:r>
            <a:r>
              <a:rPr lang="he-IL" altLang="he-IL" sz="1100" dirty="0" err="1"/>
              <a:t>יושע</a:t>
            </a:r>
            <a:r>
              <a:rPr lang="he-IL" altLang="he-IL" sz="1100" dirty="0"/>
              <a:t>, סלעית </a:t>
            </a:r>
            <a:r>
              <a:rPr lang="he-IL" altLang="he-IL" sz="1100" dirty="0" err="1"/>
              <a:t>קרק</a:t>
            </a:r>
            <a:r>
              <a:rPr lang="he-IL" altLang="he-IL" sz="1100" dirty="0"/>
              <a:t> ,רוני קינג ודוד </a:t>
            </a:r>
            <a:r>
              <a:rPr lang="he-IL" altLang="he-IL" sz="1100" dirty="0" err="1"/>
              <a:t>זלץ</a:t>
            </a:r>
            <a:endParaRPr lang="he-IL" altLang="he-IL" sz="1100" dirty="0"/>
          </a:p>
          <a:p>
            <a:pPr>
              <a:lnSpc>
                <a:spcPct val="100000"/>
              </a:lnSpc>
              <a:spcBef>
                <a:spcPct val="0"/>
              </a:spcBef>
            </a:pPr>
            <a:endParaRPr lang="he-IL" altLang="he-IL" b="1" dirty="0"/>
          </a:p>
        </p:txBody>
      </p:sp>
      <p:sp>
        <p:nvSpPr>
          <p:cNvPr id="7" name="Text Placeholder 6">
            <a:extLst>
              <a:ext uri="{FF2B5EF4-FFF2-40B4-BE49-F238E27FC236}">
                <a16:creationId xmlns:a16="http://schemas.microsoft.com/office/drawing/2014/main" id="{3D7CF076-2F19-AE45-9326-526298372FAE}"/>
              </a:ext>
            </a:extLst>
          </p:cNvPr>
          <p:cNvSpPr>
            <a:spLocks noGrp="1"/>
          </p:cNvSpPr>
          <p:nvPr>
            <p:ph type="body" sz="quarter" idx="20"/>
          </p:nvPr>
        </p:nvSpPr>
        <p:spPr>
          <a:xfrm>
            <a:off x="221639" y="931153"/>
            <a:ext cx="8593994" cy="1031654"/>
          </a:xfrm>
        </p:spPr>
        <p:txBody>
          <a:bodyPr rIns="0" anchor="b" anchorCtr="0"/>
          <a:lstStyle/>
          <a:p>
            <a:pPr>
              <a:lnSpc>
                <a:spcPct val="100000"/>
              </a:lnSpc>
              <a:spcBef>
                <a:spcPct val="0"/>
              </a:spcBef>
            </a:pPr>
            <a:r>
              <a:rPr lang="he-IL" altLang="he-IL" dirty="0">
                <a:latin typeface="Arial Hebrew" pitchFamily="2" charset="-79"/>
                <a:cs typeface="Arial Hebrew" pitchFamily="2" charset="-79"/>
              </a:rPr>
              <a:t>עבודת מחקר</a:t>
            </a:r>
            <a:endParaRPr lang="en-US" altLang="he-IL" dirty="0">
              <a:latin typeface="Arial Hebrew" pitchFamily="2" charset="-79"/>
              <a:cs typeface="Arial Hebrew" pitchFamily="2" charset="-79"/>
            </a:endParaRPr>
          </a:p>
          <a:p>
            <a:pPr>
              <a:lnSpc>
                <a:spcPct val="100000"/>
              </a:lnSpc>
              <a:spcBef>
                <a:spcPct val="0"/>
              </a:spcBef>
            </a:pPr>
            <a:r>
              <a:rPr lang="he-IL" altLang="he-IL" sz="3200" dirty="0">
                <a:latin typeface="Arial Hebrew" pitchFamily="2" charset="-79"/>
                <a:cs typeface="Arial Hebrew" pitchFamily="2" charset="-79"/>
              </a:rPr>
              <a:t>כלי להבנת התופעה ובניית</a:t>
            </a:r>
            <a:r>
              <a:rPr lang="en-US" altLang="he-IL" sz="3200" dirty="0">
                <a:latin typeface="Arial Hebrew" pitchFamily="2" charset="-79"/>
                <a:cs typeface="Arial Hebrew" pitchFamily="2" charset="-79"/>
              </a:rPr>
              <a:t> </a:t>
            </a:r>
            <a:r>
              <a:rPr lang="he-IL" altLang="he-IL" sz="3200" dirty="0">
                <a:latin typeface="Arial Hebrew" pitchFamily="2" charset="-79"/>
                <a:cs typeface="Arial Hebrew" pitchFamily="2" charset="-79"/>
              </a:rPr>
              <a:t>אסטרטגיה לשינוי</a:t>
            </a:r>
          </a:p>
        </p:txBody>
      </p:sp>
      <p:sp>
        <p:nvSpPr>
          <p:cNvPr id="2" name="Text Placeholder 1">
            <a:extLst>
              <a:ext uri="{FF2B5EF4-FFF2-40B4-BE49-F238E27FC236}">
                <a16:creationId xmlns:a16="http://schemas.microsoft.com/office/drawing/2014/main" id="{7E2CA1C6-6811-0D42-BA1A-E64740322E93}"/>
              </a:ext>
            </a:extLst>
          </p:cNvPr>
          <p:cNvSpPr>
            <a:spLocks noGrp="1"/>
          </p:cNvSpPr>
          <p:nvPr>
            <p:ph type="body" sz="quarter" idx="21"/>
          </p:nvPr>
        </p:nvSpPr>
        <p:spPr>
          <a:xfrm>
            <a:off x="6519042" y="6448635"/>
            <a:ext cx="2296592" cy="309562"/>
          </a:xfrm>
        </p:spPr>
        <p:txBody>
          <a:bodyPr rIns="0"/>
          <a:lstStyle/>
          <a:p>
            <a:r>
              <a:rPr lang="he-IL" altLang="he-IL" dirty="0">
                <a:solidFill>
                  <a:schemeClr val="bg1">
                    <a:alpha val="50000"/>
                  </a:schemeClr>
                </a:solidFill>
              </a:rPr>
              <a:t>מחקר מדעי ותרומתו לשמירת טבע</a:t>
            </a:r>
            <a:endParaRPr lang="en-US" dirty="0">
              <a:solidFill>
                <a:schemeClr val="bg1">
                  <a:alpha val="50000"/>
                </a:schemeClr>
              </a:solidFill>
            </a:endParaRPr>
          </a:p>
        </p:txBody>
      </p:sp>
      <p:pic>
        <p:nvPicPr>
          <p:cNvPr id="6" name="Picture Placeholder 5">
            <a:extLst>
              <a:ext uri="{FF2B5EF4-FFF2-40B4-BE49-F238E27FC236}">
                <a16:creationId xmlns:a16="http://schemas.microsoft.com/office/drawing/2014/main" id="{99D54718-8AC2-9149-B9C1-3995279EFC09}"/>
              </a:ext>
            </a:extLst>
          </p:cNvPr>
          <p:cNvPicPr>
            <a:picLocks noGrp="1" noChangeAspect="1"/>
          </p:cNvPicPr>
          <p:nvPr>
            <p:ph type="pic" sz="quarter" idx="17"/>
          </p:nvPr>
        </p:nvPicPr>
        <p:blipFill>
          <a:blip r:embed="rId3"/>
          <a:srcRect t="7196" b="7196"/>
          <a:stretch>
            <a:fillRect/>
          </a:stretch>
        </p:blipFill>
        <p:spPr>
          <a:xfrm>
            <a:off x="221639" y="2069644"/>
            <a:ext cx="6206488" cy="3979019"/>
          </a:xfrm>
        </p:spPr>
      </p:pic>
    </p:spTree>
    <p:extLst>
      <p:ext uri="{BB962C8B-B14F-4D97-AF65-F5344CB8AC3E}">
        <p14:creationId xmlns:p14="http://schemas.microsoft.com/office/powerpoint/2010/main" val="4252231843"/>
      </p:ext>
    </p:extLst>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Placeholder 22">
            <a:extLst>
              <a:ext uri="{FF2B5EF4-FFF2-40B4-BE49-F238E27FC236}">
                <a16:creationId xmlns:a16="http://schemas.microsoft.com/office/drawing/2014/main" id="{1B992437-EA41-4A43-B656-3BAAEBC5434B}"/>
              </a:ext>
            </a:extLst>
          </p:cNvPr>
          <p:cNvPicPr>
            <a:picLocks noGrp="1" noChangeAspect="1"/>
          </p:cNvPicPr>
          <p:nvPr>
            <p:ph type="pic" sz="quarter" idx="14"/>
          </p:nvPr>
        </p:nvPicPr>
        <p:blipFill>
          <a:blip r:embed="rId3"/>
          <a:srcRect l="13315" r="13315"/>
          <a:stretch>
            <a:fillRect/>
          </a:stretch>
        </p:blipFill>
        <p:spPr>
          <a:xfrm>
            <a:off x="3693978" y="2105025"/>
            <a:ext cx="2880000" cy="3959482"/>
          </a:xfrm>
        </p:spPr>
      </p:pic>
      <p:pic>
        <p:nvPicPr>
          <p:cNvPr id="21" name="Picture Placeholder 20">
            <a:extLst>
              <a:ext uri="{FF2B5EF4-FFF2-40B4-BE49-F238E27FC236}">
                <a16:creationId xmlns:a16="http://schemas.microsoft.com/office/drawing/2014/main" id="{E3F2E8D7-B57C-C640-B6FC-62E9C4115DC9}"/>
              </a:ext>
            </a:extLst>
          </p:cNvPr>
          <p:cNvPicPr>
            <a:picLocks noGrp="1" noChangeAspect="1"/>
          </p:cNvPicPr>
          <p:nvPr>
            <p:ph type="pic" sz="quarter" idx="17"/>
          </p:nvPr>
        </p:nvPicPr>
        <p:blipFill>
          <a:blip r:embed="rId4"/>
          <a:stretch>
            <a:fillRect/>
          </a:stretch>
        </p:blipFill>
        <p:spPr>
          <a:xfrm>
            <a:off x="315744" y="3157357"/>
            <a:ext cx="3269001" cy="2089678"/>
          </a:xfrm>
          <a:prstGeom prst="rect">
            <a:avLst/>
          </a:prstGeom>
        </p:spPr>
      </p:pic>
      <p:sp>
        <p:nvSpPr>
          <p:cNvPr id="16" name="Text Placeholder 15">
            <a:extLst>
              <a:ext uri="{FF2B5EF4-FFF2-40B4-BE49-F238E27FC236}">
                <a16:creationId xmlns:a16="http://schemas.microsoft.com/office/drawing/2014/main" id="{14AFC890-8797-E243-822C-C3F8389D91EB}"/>
              </a:ext>
            </a:extLst>
          </p:cNvPr>
          <p:cNvSpPr>
            <a:spLocks noGrp="1"/>
          </p:cNvSpPr>
          <p:nvPr>
            <p:ph type="body" sz="quarter" idx="19"/>
          </p:nvPr>
        </p:nvSpPr>
        <p:spPr/>
        <p:txBody>
          <a:bodyPr/>
          <a:lstStyle/>
          <a:p>
            <a:r>
              <a:rPr lang="he-IL" altLang="he-IL" b="1" dirty="0"/>
              <a:t>מקורות המזון: </a:t>
            </a:r>
            <a:r>
              <a:rPr lang="he-IL" altLang="he-IL" dirty="0"/>
              <a:t>מזבלות פתוחות, פסדי לולים</a:t>
            </a:r>
          </a:p>
          <a:p>
            <a:pPr marL="285750" indent="-285750">
              <a:buFont typeface="Arial" panose="020B0604020202020204" pitchFamily="34" charset="0"/>
              <a:buChar char="•"/>
            </a:pPr>
            <a:r>
              <a:rPr lang="he-IL" altLang="he-IL" dirty="0"/>
              <a:t>פסדי לולים ~ 1 תרנגולת/יום/לול</a:t>
            </a:r>
          </a:p>
          <a:p>
            <a:pPr marL="285750" indent="-285750">
              <a:buFont typeface="Arial" panose="020B0604020202020204" pitchFamily="34" charset="0"/>
              <a:buChar char="•"/>
            </a:pPr>
            <a:r>
              <a:rPr lang="he-IL" altLang="he-IL" dirty="0"/>
              <a:t>בכל מושב ~ 50+ חוות לולים </a:t>
            </a:r>
          </a:p>
          <a:p>
            <a:pPr marL="285750" indent="-285750">
              <a:buFont typeface="Arial" panose="020B0604020202020204" pitchFamily="34" charset="0"/>
              <a:buChar char="•"/>
            </a:pPr>
            <a:r>
              <a:rPr lang="he-IL" altLang="he-IL" dirty="0"/>
              <a:t>100-150 ק"ג עופות מתים ליום</a:t>
            </a:r>
          </a:p>
          <a:p>
            <a:endParaRPr lang="he-IL" altLang="he-IL" dirty="0"/>
          </a:p>
          <a:p>
            <a:endParaRPr lang="he-IL" altLang="he-IL" dirty="0"/>
          </a:p>
          <a:p>
            <a:r>
              <a:rPr lang="he-IL" altLang="he-IL" dirty="0"/>
              <a:t> </a:t>
            </a:r>
          </a:p>
          <a:p>
            <a:endParaRPr lang="en-US" dirty="0"/>
          </a:p>
        </p:txBody>
      </p:sp>
      <p:sp>
        <p:nvSpPr>
          <p:cNvPr id="17" name="Text Placeholder 16">
            <a:extLst>
              <a:ext uri="{FF2B5EF4-FFF2-40B4-BE49-F238E27FC236}">
                <a16:creationId xmlns:a16="http://schemas.microsoft.com/office/drawing/2014/main" id="{977E71B8-B67D-C942-9357-7189EF450989}"/>
              </a:ext>
            </a:extLst>
          </p:cNvPr>
          <p:cNvSpPr>
            <a:spLocks noGrp="1"/>
          </p:cNvSpPr>
          <p:nvPr>
            <p:ph type="body" sz="quarter" idx="20"/>
          </p:nvPr>
        </p:nvSpPr>
        <p:spPr>
          <a:xfrm>
            <a:off x="221639" y="1011905"/>
            <a:ext cx="8593994" cy="819227"/>
          </a:xfrm>
        </p:spPr>
        <p:txBody>
          <a:bodyPr/>
          <a:lstStyle/>
          <a:p>
            <a:pPr>
              <a:lnSpc>
                <a:spcPct val="100000"/>
              </a:lnSpc>
              <a:spcBef>
                <a:spcPct val="0"/>
              </a:spcBef>
            </a:pPr>
            <a:r>
              <a:rPr lang="he-IL" altLang="he-IL" sz="2400" dirty="0"/>
              <a:t>שאלת המחקר שלב א׳ -  </a:t>
            </a:r>
          </a:p>
          <a:p>
            <a:pPr>
              <a:lnSpc>
                <a:spcPct val="100000"/>
              </a:lnSpc>
              <a:spcBef>
                <a:spcPct val="0"/>
              </a:spcBef>
            </a:pPr>
            <a:r>
              <a:rPr lang="he-IL" altLang="he-IL" sz="2800" dirty="0"/>
              <a:t>מהי השפעת נוכחות הלולים על אוכלוסיית הטורפים?</a:t>
            </a:r>
          </a:p>
        </p:txBody>
      </p:sp>
      <p:sp>
        <p:nvSpPr>
          <p:cNvPr id="18" name="Text Placeholder 17">
            <a:extLst>
              <a:ext uri="{FF2B5EF4-FFF2-40B4-BE49-F238E27FC236}">
                <a16:creationId xmlns:a16="http://schemas.microsoft.com/office/drawing/2014/main" id="{22BCC771-316E-7748-BA92-0A69790A68DB}"/>
              </a:ext>
            </a:extLst>
          </p:cNvPr>
          <p:cNvSpPr>
            <a:spLocks noGrp="1"/>
          </p:cNvSpPr>
          <p:nvPr>
            <p:ph type="body" sz="quarter" idx="21"/>
          </p:nvPr>
        </p:nvSpPr>
        <p:spPr>
          <a:xfrm>
            <a:off x="6227380" y="6448635"/>
            <a:ext cx="2588254" cy="309562"/>
          </a:xfrm>
        </p:spPr>
        <p:txBody>
          <a:bodyPr rIns="0"/>
          <a:lstStyle/>
          <a:p>
            <a:r>
              <a:rPr lang="he-IL" altLang="he-IL" dirty="0">
                <a:solidFill>
                  <a:schemeClr val="bg1">
                    <a:alpha val="50000"/>
                  </a:schemeClr>
                </a:solidFill>
              </a:rPr>
              <a:t>מחקר מדעי ותרומתו לשמירת טבע</a:t>
            </a:r>
            <a:endParaRPr lang="en-US" dirty="0">
              <a:solidFill>
                <a:schemeClr val="bg1">
                  <a:alpha val="50000"/>
                </a:schemeClr>
              </a:solidFill>
            </a:endParaRPr>
          </a:p>
        </p:txBody>
      </p:sp>
    </p:spTree>
    <p:extLst>
      <p:ext uri="{BB962C8B-B14F-4D97-AF65-F5344CB8AC3E}">
        <p14:creationId xmlns:p14="http://schemas.microsoft.com/office/powerpoint/2010/main" val="669298334"/>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14AFC890-8797-E243-822C-C3F8389D91EB}"/>
              </a:ext>
            </a:extLst>
          </p:cNvPr>
          <p:cNvSpPr>
            <a:spLocks noGrp="1"/>
          </p:cNvSpPr>
          <p:nvPr>
            <p:ph type="body" sz="quarter" idx="19"/>
          </p:nvPr>
        </p:nvSpPr>
        <p:spPr/>
        <p:txBody>
          <a:bodyPr>
            <a:normAutofit/>
          </a:bodyPr>
          <a:lstStyle/>
          <a:p>
            <a:pPr>
              <a:lnSpc>
                <a:spcPct val="100000"/>
              </a:lnSpc>
              <a:spcBef>
                <a:spcPct val="0"/>
              </a:spcBef>
            </a:pPr>
            <a:r>
              <a:rPr lang="he-IL" altLang="he-IL" b="1" dirty="0"/>
              <a:t>השוואה בין אתרים הנבדלים בזמינות מזון:</a:t>
            </a:r>
          </a:p>
          <a:p>
            <a:pPr>
              <a:lnSpc>
                <a:spcPct val="100000"/>
              </a:lnSpc>
              <a:spcBef>
                <a:spcPct val="0"/>
              </a:spcBef>
            </a:pPr>
            <a:endParaRPr lang="en-US" altLang="he-IL" dirty="0"/>
          </a:p>
          <a:p>
            <a:pPr>
              <a:lnSpc>
                <a:spcPct val="100000"/>
              </a:lnSpc>
              <a:spcBef>
                <a:spcPct val="0"/>
              </a:spcBef>
            </a:pPr>
            <a:r>
              <a:rPr lang="he-IL" altLang="he-IL" dirty="0"/>
              <a:t>סוגי אתרי דיגום:</a:t>
            </a:r>
          </a:p>
          <a:p>
            <a:pPr>
              <a:lnSpc>
                <a:spcPct val="100000"/>
              </a:lnSpc>
              <a:spcBef>
                <a:spcPct val="0"/>
              </a:spcBef>
            </a:pPr>
            <a:r>
              <a:rPr lang="he-IL" altLang="he-IL" dirty="0"/>
              <a:t>אדום – יישובי לולים</a:t>
            </a:r>
          </a:p>
          <a:p>
            <a:pPr>
              <a:lnSpc>
                <a:spcPct val="100000"/>
              </a:lnSpc>
              <a:spcBef>
                <a:spcPct val="0"/>
              </a:spcBef>
            </a:pPr>
            <a:r>
              <a:rPr lang="he-IL" altLang="he-IL" dirty="0"/>
              <a:t>ירוק - אתרים  שאינם יישובי לולים.</a:t>
            </a:r>
          </a:p>
          <a:p>
            <a:pPr>
              <a:lnSpc>
                <a:spcPct val="100000"/>
              </a:lnSpc>
              <a:spcBef>
                <a:spcPct val="0"/>
              </a:spcBef>
            </a:pPr>
            <a:endParaRPr lang="he-IL" altLang="he-IL" dirty="0"/>
          </a:p>
          <a:p>
            <a:pPr>
              <a:lnSpc>
                <a:spcPct val="100000"/>
              </a:lnSpc>
              <a:spcBef>
                <a:spcPct val="0"/>
              </a:spcBef>
            </a:pPr>
            <a:endParaRPr lang="he-IL" altLang="he-IL" dirty="0"/>
          </a:p>
          <a:p>
            <a:endParaRPr lang="he-IL" altLang="he-IL" dirty="0"/>
          </a:p>
          <a:p>
            <a:endParaRPr lang="he-IL" altLang="he-IL" dirty="0"/>
          </a:p>
          <a:p>
            <a:r>
              <a:rPr lang="he-IL" altLang="he-IL" dirty="0"/>
              <a:t> </a:t>
            </a:r>
          </a:p>
          <a:p>
            <a:endParaRPr lang="en-US" dirty="0"/>
          </a:p>
        </p:txBody>
      </p:sp>
      <p:sp>
        <p:nvSpPr>
          <p:cNvPr id="17" name="Text Placeholder 16">
            <a:extLst>
              <a:ext uri="{FF2B5EF4-FFF2-40B4-BE49-F238E27FC236}">
                <a16:creationId xmlns:a16="http://schemas.microsoft.com/office/drawing/2014/main" id="{977E71B8-B67D-C942-9357-7189EF450989}"/>
              </a:ext>
            </a:extLst>
          </p:cNvPr>
          <p:cNvSpPr>
            <a:spLocks noGrp="1"/>
          </p:cNvSpPr>
          <p:nvPr>
            <p:ph type="body" sz="quarter" idx="20"/>
          </p:nvPr>
        </p:nvSpPr>
        <p:spPr>
          <a:xfrm>
            <a:off x="234914" y="1237363"/>
            <a:ext cx="8593994" cy="621248"/>
          </a:xfrm>
        </p:spPr>
        <p:txBody>
          <a:bodyPr rIns="0"/>
          <a:lstStyle/>
          <a:p>
            <a:pPr>
              <a:lnSpc>
                <a:spcPct val="100000"/>
              </a:lnSpc>
              <a:spcBef>
                <a:spcPct val="0"/>
              </a:spcBef>
            </a:pPr>
            <a:r>
              <a:rPr lang="he-IL" altLang="he-IL" sz="3200" dirty="0"/>
              <a:t>שיטות  המחקר</a:t>
            </a:r>
          </a:p>
        </p:txBody>
      </p:sp>
      <p:sp>
        <p:nvSpPr>
          <p:cNvPr id="18" name="Text Placeholder 17">
            <a:extLst>
              <a:ext uri="{FF2B5EF4-FFF2-40B4-BE49-F238E27FC236}">
                <a16:creationId xmlns:a16="http://schemas.microsoft.com/office/drawing/2014/main" id="{22BCC771-316E-7748-BA92-0A69790A68DB}"/>
              </a:ext>
            </a:extLst>
          </p:cNvPr>
          <p:cNvSpPr>
            <a:spLocks noGrp="1"/>
          </p:cNvSpPr>
          <p:nvPr>
            <p:ph type="body" sz="quarter" idx="21"/>
          </p:nvPr>
        </p:nvSpPr>
        <p:spPr>
          <a:xfrm>
            <a:off x="6227380" y="6448635"/>
            <a:ext cx="2588254" cy="309562"/>
          </a:xfrm>
        </p:spPr>
        <p:txBody>
          <a:bodyPr rIns="0"/>
          <a:lstStyle/>
          <a:p>
            <a:r>
              <a:rPr lang="he-IL" altLang="he-IL" dirty="0">
                <a:solidFill>
                  <a:schemeClr val="bg1">
                    <a:alpha val="50000"/>
                  </a:schemeClr>
                </a:solidFill>
              </a:rPr>
              <a:t>מחקר מדעי ותרומתו לשמירת טבע</a:t>
            </a:r>
            <a:endParaRPr lang="en-US" dirty="0">
              <a:solidFill>
                <a:schemeClr val="bg1">
                  <a:alpha val="50000"/>
                </a:schemeClr>
              </a:solidFill>
            </a:endParaRPr>
          </a:p>
        </p:txBody>
      </p:sp>
      <p:pic>
        <p:nvPicPr>
          <p:cNvPr id="7" name="Picture Placeholder 6">
            <a:extLst>
              <a:ext uri="{FF2B5EF4-FFF2-40B4-BE49-F238E27FC236}">
                <a16:creationId xmlns:a16="http://schemas.microsoft.com/office/drawing/2014/main" id="{B0490E29-F44C-8343-81D8-0CCD21F7593A}"/>
              </a:ext>
            </a:extLst>
          </p:cNvPr>
          <p:cNvPicPr>
            <a:picLocks noGrp="1" noChangeAspect="1"/>
          </p:cNvPicPr>
          <p:nvPr>
            <p:ph type="pic" sz="quarter" idx="14"/>
          </p:nvPr>
        </p:nvPicPr>
        <p:blipFill>
          <a:blip r:embed="rId3"/>
          <a:srcRect t="9481" b="9481"/>
          <a:stretch>
            <a:fillRect/>
          </a:stretch>
        </p:blipFill>
        <p:spPr>
          <a:xfrm>
            <a:off x="2279072" y="2141863"/>
            <a:ext cx="2879725" cy="3959225"/>
          </a:xfrm>
        </p:spPr>
      </p:pic>
    </p:spTree>
    <p:extLst>
      <p:ext uri="{BB962C8B-B14F-4D97-AF65-F5344CB8AC3E}">
        <p14:creationId xmlns:p14="http://schemas.microsoft.com/office/powerpoint/2010/main" val="1120854571"/>
      </p:ext>
    </p:extLst>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14AFC890-8797-E243-822C-C3F8389D91EB}"/>
              </a:ext>
            </a:extLst>
          </p:cNvPr>
          <p:cNvSpPr>
            <a:spLocks noGrp="1"/>
          </p:cNvSpPr>
          <p:nvPr>
            <p:ph type="body" sz="quarter" idx="19"/>
          </p:nvPr>
        </p:nvSpPr>
        <p:spPr>
          <a:xfrm>
            <a:off x="6329856" y="2141863"/>
            <a:ext cx="2485778" cy="3979019"/>
          </a:xfrm>
        </p:spPr>
        <p:txBody>
          <a:bodyPr>
            <a:normAutofit fontScale="92500" lnSpcReduction="10000"/>
          </a:bodyPr>
          <a:lstStyle/>
          <a:p>
            <a:pPr marL="285750" indent="-285750">
              <a:lnSpc>
                <a:spcPct val="100000"/>
              </a:lnSpc>
              <a:spcBef>
                <a:spcPct val="0"/>
              </a:spcBef>
              <a:buFont typeface="Arial" panose="020B0604020202020204" pitchFamily="34" charset="0"/>
              <a:buChar char="•"/>
            </a:pPr>
            <a:r>
              <a:rPr lang="he-IL" altLang="he-IL" dirty="0"/>
              <a:t>לכידה ,משדור ומעקב רדיו </a:t>
            </a:r>
            <a:r>
              <a:rPr lang="he-IL" altLang="he-IL" dirty="0" err="1"/>
              <a:t>טלמטרי</a:t>
            </a:r>
            <a:r>
              <a:rPr lang="he-IL" altLang="he-IL" dirty="0"/>
              <a:t>.</a:t>
            </a:r>
            <a:endParaRPr lang="en-US" altLang="he-IL" dirty="0"/>
          </a:p>
          <a:p>
            <a:pPr marL="285750" indent="-285750">
              <a:lnSpc>
                <a:spcPct val="100000"/>
              </a:lnSpc>
              <a:spcBef>
                <a:spcPct val="0"/>
              </a:spcBef>
              <a:buFont typeface="Arial" panose="020B0604020202020204" pitchFamily="34" charset="0"/>
              <a:buChar char="•"/>
            </a:pPr>
            <a:endParaRPr lang="he-IL" altLang="he-IL" dirty="0"/>
          </a:p>
          <a:p>
            <a:pPr marL="285750" indent="-285750">
              <a:lnSpc>
                <a:spcPct val="100000"/>
              </a:lnSpc>
              <a:spcBef>
                <a:spcPct val="0"/>
              </a:spcBef>
              <a:buFont typeface="Arial" panose="020B0604020202020204" pitchFamily="34" charset="0"/>
              <a:buChar char="•"/>
            </a:pPr>
            <a:r>
              <a:rPr lang="he-IL" altLang="he-IL" dirty="0"/>
              <a:t>שרידה-נקבע בעזרת חיישן תמותה בקולר.</a:t>
            </a:r>
            <a:endParaRPr lang="en-US" altLang="he-IL" dirty="0"/>
          </a:p>
          <a:p>
            <a:pPr marL="285750" indent="-285750">
              <a:lnSpc>
                <a:spcPct val="100000"/>
              </a:lnSpc>
              <a:spcBef>
                <a:spcPct val="0"/>
              </a:spcBef>
              <a:buFont typeface="Arial" panose="020B0604020202020204" pitchFamily="34" charset="0"/>
              <a:buChar char="•"/>
            </a:pPr>
            <a:endParaRPr lang="he-IL" altLang="he-IL" dirty="0"/>
          </a:p>
          <a:p>
            <a:pPr marL="285750" indent="-285750">
              <a:lnSpc>
                <a:spcPct val="100000"/>
              </a:lnSpc>
              <a:spcBef>
                <a:spcPct val="0"/>
              </a:spcBef>
              <a:buFont typeface="Arial" panose="020B0604020202020204" pitchFamily="34" charset="0"/>
              <a:buChar char="•"/>
            </a:pPr>
            <a:r>
              <a:rPr lang="he-IL" altLang="he-IL" dirty="0"/>
              <a:t>רבייה-תצפיות ישירות ובעזרת מצלמות וידיאו על מאורות עם גורים.</a:t>
            </a:r>
          </a:p>
          <a:p>
            <a:pPr>
              <a:lnSpc>
                <a:spcPct val="100000"/>
              </a:lnSpc>
              <a:spcBef>
                <a:spcPct val="0"/>
              </a:spcBef>
            </a:pPr>
            <a:endParaRPr lang="he-IL" altLang="he-IL" dirty="0"/>
          </a:p>
          <a:p>
            <a:pPr>
              <a:lnSpc>
                <a:spcPct val="100000"/>
              </a:lnSpc>
              <a:spcBef>
                <a:spcPct val="0"/>
              </a:spcBef>
            </a:pPr>
            <a:endParaRPr lang="he-IL" altLang="he-IL" dirty="0"/>
          </a:p>
          <a:p>
            <a:pPr>
              <a:lnSpc>
                <a:spcPct val="100000"/>
              </a:lnSpc>
              <a:spcBef>
                <a:spcPct val="0"/>
              </a:spcBef>
            </a:pPr>
            <a:endParaRPr lang="he-IL" altLang="he-IL" dirty="0"/>
          </a:p>
          <a:p>
            <a:endParaRPr lang="he-IL" altLang="he-IL" dirty="0"/>
          </a:p>
          <a:p>
            <a:endParaRPr lang="he-IL" altLang="he-IL" dirty="0"/>
          </a:p>
          <a:p>
            <a:r>
              <a:rPr lang="he-IL" altLang="he-IL" dirty="0"/>
              <a:t> </a:t>
            </a:r>
          </a:p>
          <a:p>
            <a:endParaRPr lang="en-US" dirty="0"/>
          </a:p>
        </p:txBody>
      </p:sp>
      <p:sp>
        <p:nvSpPr>
          <p:cNvPr id="18" name="Text Placeholder 17">
            <a:extLst>
              <a:ext uri="{FF2B5EF4-FFF2-40B4-BE49-F238E27FC236}">
                <a16:creationId xmlns:a16="http://schemas.microsoft.com/office/drawing/2014/main" id="{22BCC771-316E-7748-BA92-0A69790A68DB}"/>
              </a:ext>
            </a:extLst>
          </p:cNvPr>
          <p:cNvSpPr>
            <a:spLocks noGrp="1"/>
          </p:cNvSpPr>
          <p:nvPr>
            <p:ph type="body" sz="quarter" idx="21"/>
          </p:nvPr>
        </p:nvSpPr>
        <p:spPr>
          <a:xfrm>
            <a:off x="6227380" y="6448635"/>
            <a:ext cx="2588254" cy="309562"/>
          </a:xfrm>
        </p:spPr>
        <p:txBody>
          <a:bodyPr rIns="0"/>
          <a:lstStyle/>
          <a:p>
            <a:r>
              <a:rPr lang="he-IL" altLang="he-IL" dirty="0">
                <a:solidFill>
                  <a:schemeClr val="bg1">
                    <a:alpha val="50000"/>
                  </a:schemeClr>
                </a:solidFill>
              </a:rPr>
              <a:t>מחקר מדעי ותרומתו לשמירת טבע</a:t>
            </a:r>
            <a:endParaRPr lang="en-US" dirty="0">
              <a:solidFill>
                <a:schemeClr val="bg1">
                  <a:alpha val="50000"/>
                </a:schemeClr>
              </a:solidFill>
            </a:endParaRPr>
          </a:p>
        </p:txBody>
      </p:sp>
      <p:pic>
        <p:nvPicPr>
          <p:cNvPr id="7" name="Picture Placeholder 6">
            <a:extLst>
              <a:ext uri="{FF2B5EF4-FFF2-40B4-BE49-F238E27FC236}">
                <a16:creationId xmlns:a16="http://schemas.microsoft.com/office/drawing/2014/main" id="{B0490E29-F44C-8343-81D8-0CCD21F7593A}"/>
              </a:ext>
            </a:extLst>
          </p:cNvPr>
          <p:cNvPicPr>
            <a:picLocks noGrp="1" noChangeAspect="1"/>
          </p:cNvPicPr>
          <p:nvPr>
            <p:ph type="pic" sz="quarter" idx="14"/>
          </p:nvPr>
        </p:nvPicPr>
        <p:blipFill>
          <a:blip r:embed="rId3"/>
          <a:stretch>
            <a:fillRect/>
          </a:stretch>
        </p:blipFill>
        <p:spPr>
          <a:xfrm>
            <a:off x="451636" y="2304063"/>
            <a:ext cx="2879725" cy="1909031"/>
          </a:xfrm>
        </p:spPr>
      </p:pic>
      <p:pic>
        <p:nvPicPr>
          <p:cNvPr id="10" name="Picture Placeholder 6">
            <a:extLst>
              <a:ext uri="{FF2B5EF4-FFF2-40B4-BE49-F238E27FC236}">
                <a16:creationId xmlns:a16="http://schemas.microsoft.com/office/drawing/2014/main" id="{912FAE5A-9DB4-D747-94EF-F8A788D5F617}"/>
              </a:ext>
            </a:extLst>
          </p:cNvPr>
          <p:cNvPicPr>
            <a:picLocks noChangeAspect="1"/>
          </p:cNvPicPr>
          <p:nvPr/>
        </p:nvPicPr>
        <p:blipFill>
          <a:blip r:embed="rId4"/>
          <a:stretch>
            <a:fillRect/>
          </a:stretch>
        </p:blipFill>
        <p:spPr>
          <a:xfrm>
            <a:off x="3457070" y="2297903"/>
            <a:ext cx="2872786" cy="1915191"/>
          </a:xfrm>
          <a:prstGeom prst="rect">
            <a:avLst/>
          </a:prstGeom>
        </p:spPr>
      </p:pic>
      <p:sp>
        <p:nvSpPr>
          <p:cNvPr id="13" name="Text Placeholder 16">
            <a:extLst>
              <a:ext uri="{FF2B5EF4-FFF2-40B4-BE49-F238E27FC236}">
                <a16:creationId xmlns:a16="http://schemas.microsoft.com/office/drawing/2014/main" id="{2F220ACF-5653-394C-B9B8-ACFDDDE28E55}"/>
              </a:ext>
            </a:extLst>
          </p:cNvPr>
          <p:cNvSpPr>
            <a:spLocks noGrp="1"/>
          </p:cNvSpPr>
          <p:nvPr>
            <p:ph type="body" sz="quarter" idx="20"/>
          </p:nvPr>
        </p:nvSpPr>
        <p:spPr>
          <a:xfrm>
            <a:off x="234914" y="1237363"/>
            <a:ext cx="8593994" cy="621248"/>
          </a:xfrm>
        </p:spPr>
        <p:txBody>
          <a:bodyPr rIns="0"/>
          <a:lstStyle/>
          <a:p>
            <a:pPr>
              <a:lnSpc>
                <a:spcPct val="100000"/>
              </a:lnSpc>
              <a:spcBef>
                <a:spcPct val="0"/>
              </a:spcBef>
            </a:pPr>
            <a:r>
              <a:rPr lang="he-IL" altLang="he-IL" sz="3200" dirty="0"/>
              <a:t>שיטות  המחקר</a:t>
            </a:r>
          </a:p>
        </p:txBody>
      </p:sp>
    </p:spTree>
    <p:extLst>
      <p:ext uri="{BB962C8B-B14F-4D97-AF65-F5344CB8AC3E}">
        <p14:creationId xmlns:p14="http://schemas.microsoft.com/office/powerpoint/2010/main" val="3168579059"/>
      </p:ext>
    </p:extLst>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hlinkClick r:id="rId3"/>
            <a:extLst>
              <a:ext uri="{FF2B5EF4-FFF2-40B4-BE49-F238E27FC236}">
                <a16:creationId xmlns:a16="http://schemas.microsoft.com/office/drawing/2014/main" id="{77ED0347-2053-AC40-B634-6CCCF281826F}"/>
              </a:ext>
            </a:extLst>
          </p:cNvPr>
          <p:cNvPicPr>
            <a:picLocks noGrp="1" noChangeAspect="1"/>
          </p:cNvPicPr>
          <p:nvPr>
            <p:ph type="pic" sz="quarter" idx="17"/>
          </p:nvPr>
        </p:nvPicPr>
        <p:blipFill>
          <a:blip r:embed="rId4"/>
          <a:srcRect t="11697" b="11697"/>
          <a:stretch>
            <a:fillRect/>
          </a:stretch>
        </p:blipFill>
        <p:spPr/>
      </p:pic>
      <p:sp>
        <p:nvSpPr>
          <p:cNvPr id="3" name="Text Placeholder 2">
            <a:extLst>
              <a:ext uri="{FF2B5EF4-FFF2-40B4-BE49-F238E27FC236}">
                <a16:creationId xmlns:a16="http://schemas.microsoft.com/office/drawing/2014/main" id="{2BEFDFF0-4E88-F848-A8F6-97656D8BC70D}"/>
              </a:ext>
            </a:extLst>
          </p:cNvPr>
          <p:cNvSpPr>
            <a:spLocks noGrp="1"/>
          </p:cNvSpPr>
          <p:nvPr>
            <p:ph type="body" sz="quarter" idx="19"/>
          </p:nvPr>
        </p:nvSpPr>
        <p:spPr/>
        <p:txBody>
          <a:bodyPr rIns="0"/>
          <a:lstStyle/>
          <a:p>
            <a:r>
              <a:rPr lang="he-IL" dirty="0"/>
              <a:t>סרטון לצפייה:</a:t>
            </a:r>
            <a:endParaRPr lang="en-US" dirty="0"/>
          </a:p>
        </p:txBody>
      </p:sp>
      <p:sp>
        <p:nvSpPr>
          <p:cNvPr id="4" name="Text Placeholder 3">
            <a:extLst>
              <a:ext uri="{FF2B5EF4-FFF2-40B4-BE49-F238E27FC236}">
                <a16:creationId xmlns:a16="http://schemas.microsoft.com/office/drawing/2014/main" id="{2D2E44E6-2AE6-B742-9354-2FE579AD09F2}"/>
              </a:ext>
            </a:extLst>
          </p:cNvPr>
          <p:cNvSpPr>
            <a:spLocks noGrp="1"/>
          </p:cNvSpPr>
          <p:nvPr>
            <p:ph type="body" sz="quarter" idx="20"/>
          </p:nvPr>
        </p:nvSpPr>
        <p:spPr>
          <a:xfrm>
            <a:off x="221760" y="1325291"/>
            <a:ext cx="8593994" cy="545576"/>
          </a:xfrm>
        </p:spPr>
        <p:txBody>
          <a:bodyPr rIns="0"/>
          <a:lstStyle/>
          <a:p>
            <a:r>
              <a:rPr lang="he-IL" altLang="he-IL" sz="3200" dirty="0"/>
              <a:t>משדור ,שחרור ומעקב</a:t>
            </a:r>
          </a:p>
          <a:p>
            <a:endParaRPr lang="en-US" dirty="0"/>
          </a:p>
        </p:txBody>
      </p:sp>
      <p:sp>
        <p:nvSpPr>
          <p:cNvPr id="5" name="Text Placeholder 4">
            <a:extLst>
              <a:ext uri="{FF2B5EF4-FFF2-40B4-BE49-F238E27FC236}">
                <a16:creationId xmlns:a16="http://schemas.microsoft.com/office/drawing/2014/main" id="{1273DFD7-0DB6-0B44-A050-A20AA772A549}"/>
              </a:ext>
            </a:extLst>
          </p:cNvPr>
          <p:cNvSpPr>
            <a:spLocks noGrp="1"/>
          </p:cNvSpPr>
          <p:nvPr>
            <p:ph type="body" sz="quarter" idx="21"/>
          </p:nvPr>
        </p:nvSpPr>
        <p:spPr>
          <a:xfrm>
            <a:off x="5888422" y="6448635"/>
            <a:ext cx="2927212" cy="309562"/>
          </a:xfrm>
        </p:spPr>
        <p:txBody>
          <a:bodyPr rIns="0"/>
          <a:lstStyle/>
          <a:p>
            <a:r>
              <a:rPr lang="he-IL" altLang="he-IL" dirty="0">
                <a:solidFill>
                  <a:schemeClr val="bg1">
                    <a:alpha val="50000"/>
                  </a:schemeClr>
                </a:solidFill>
              </a:rPr>
              <a:t>מחקר מדעי ותרומתו לשמירת טבע</a:t>
            </a:r>
            <a:endParaRPr lang="en-US" dirty="0">
              <a:solidFill>
                <a:schemeClr val="bg1">
                  <a:alpha val="50000"/>
                </a:schemeClr>
              </a:solidFill>
            </a:endParaRPr>
          </a:p>
          <a:p>
            <a:endParaRPr lang="en-US" dirty="0"/>
          </a:p>
        </p:txBody>
      </p:sp>
    </p:spTree>
    <p:extLst>
      <p:ext uri="{BB962C8B-B14F-4D97-AF65-F5344CB8AC3E}">
        <p14:creationId xmlns:p14="http://schemas.microsoft.com/office/powerpoint/2010/main" val="2116644690"/>
      </p:ext>
    </p:extLst>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hlinkClick r:id="rId2"/>
            <a:extLst>
              <a:ext uri="{FF2B5EF4-FFF2-40B4-BE49-F238E27FC236}">
                <a16:creationId xmlns:a16="http://schemas.microsoft.com/office/drawing/2014/main" id="{77ED0347-2053-AC40-B634-6CCCF281826F}"/>
              </a:ext>
            </a:extLst>
          </p:cNvPr>
          <p:cNvPicPr>
            <a:picLocks noGrp="1" noChangeAspect="1"/>
          </p:cNvPicPr>
          <p:nvPr>
            <p:ph type="pic" sz="quarter" idx="17"/>
          </p:nvPr>
        </p:nvPicPr>
        <p:blipFill>
          <a:blip r:embed="rId3"/>
          <a:stretch>
            <a:fillRect/>
          </a:stretch>
        </p:blipFill>
        <p:spPr>
          <a:xfrm>
            <a:off x="665488" y="2069644"/>
            <a:ext cx="5319032" cy="3979019"/>
          </a:xfrm>
        </p:spPr>
      </p:pic>
      <p:sp>
        <p:nvSpPr>
          <p:cNvPr id="3" name="Text Placeholder 2">
            <a:extLst>
              <a:ext uri="{FF2B5EF4-FFF2-40B4-BE49-F238E27FC236}">
                <a16:creationId xmlns:a16="http://schemas.microsoft.com/office/drawing/2014/main" id="{2BEFDFF0-4E88-F848-A8F6-97656D8BC70D}"/>
              </a:ext>
            </a:extLst>
          </p:cNvPr>
          <p:cNvSpPr>
            <a:spLocks noGrp="1"/>
          </p:cNvSpPr>
          <p:nvPr>
            <p:ph type="body" sz="quarter" idx="19"/>
          </p:nvPr>
        </p:nvSpPr>
        <p:spPr/>
        <p:txBody>
          <a:bodyPr rIns="0"/>
          <a:lstStyle/>
          <a:p>
            <a:r>
              <a:rPr lang="he-IL" dirty="0"/>
              <a:t>סרטון לצפייה:</a:t>
            </a:r>
            <a:endParaRPr lang="en-US" dirty="0"/>
          </a:p>
        </p:txBody>
      </p:sp>
      <p:sp>
        <p:nvSpPr>
          <p:cNvPr id="4" name="Text Placeholder 3">
            <a:extLst>
              <a:ext uri="{FF2B5EF4-FFF2-40B4-BE49-F238E27FC236}">
                <a16:creationId xmlns:a16="http://schemas.microsoft.com/office/drawing/2014/main" id="{2D2E44E6-2AE6-B742-9354-2FE579AD09F2}"/>
              </a:ext>
            </a:extLst>
          </p:cNvPr>
          <p:cNvSpPr>
            <a:spLocks noGrp="1"/>
          </p:cNvSpPr>
          <p:nvPr>
            <p:ph type="body" sz="quarter" idx="20"/>
          </p:nvPr>
        </p:nvSpPr>
        <p:spPr>
          <a:xfrm>
            <a:off x="221760" y="1325291"/>
            <a:ext cx="8593994" cy="545576"/>
          </a:xfrm>
        </p:spPr>
        <p:txBody>
          <a:bodyPr rIns="0"/>
          <a:lstStyle/>
          <a:p>
            <a:r>
              <a:rPr lang="he-IL" altLang="he-IL" sz="3200" dirty="0"/>
              <a:t>מעקב </a:t>
            </a:r>
            <a:r>
              <a:rPr lang="he-IL" altLang="he-IL" sz="3200" dirty="0" err="1"/>
              <a:t>טלמטרי</a:t>
            </a:r>
            <a:endParaRPr lang="he-IL" altLang="he-IL" sz="3200" dirty="0"/>
          </a:p>
          <a:p>
            <a:endParaRPr lang="en-US" dirty="0"/>
          </a:p>
        </p:txBody>
      </p:sp>
      <p:sp>
        <p:nvSpPr>
          <p:cNvPr id="5" name="Text Placeholder 4">
            <a:extLst>
              <a:ext uri="{FF2B5EF4-FFF2-40B4-BE49-F238E27FC236}">
                <a16:creationId xmlns:a16="http://schemas.microsoft.com/office/drawing/2014/main" id="{1273DFD7-0DB6-0B44-A050-A20AA772A549}"/>
              </a:ext>
            </a:extLst>
          </p:cNvPr>
          <p:cNvSpPr>
            <a:spLocks noGrp="1"/>
          </p:cNvSpPr>
          <p:nvPr>
            <p:ph type="body" sz="quarter" idx="21"/>
          </p:nvPr>
        </p:nvSpPr>
        <p:spPr>
          <a:xfrm>
            <a:off x="5888422" y="6448635"/>
            <a:ext cx="2927212" cy="309562"/>
          </a:xfrm>
        </p:spPr>
        <p:txBody>
          <a:bodyPr rIns="0"/>
          <a:lstStyle/>
          <a:p>
            <a:r>
              <a:rPr lang="he-IL" altLang="he-IL" dirty="0">
                <a:solidFill>
                  <a:schemeClr val="bg1">
                    <a:alpha val="50000"/>
                  </a:schemeClr>
                </a:solidFill>
              </a:rPr>
              <a:t>מחקר מדעי ותרומתו לשמירת טבע</a:t>
            </a:r>
            <a:endParaRPr lang="en-US" dirty="0">
              <a:solidFill>
                <a:schemeClr val="bg1">
                  <a:alpha val="50000"/>
                </a:schemeClr>
              </a:solidFill>
            </a:endParaRPr>
          </a:p>
          <a:p>
            <a:endParaRPr lang="en-US" dirty="0"/>
          </a:p>
        </p:txBody>
      </p:sp>
    </p:spTree>
    <p:extLst>
      <p:ext uri="{BB962C8B-B14F-4D97-AF65-F5344CB8AC3E}">
        <p14:creationId xmlns:p14="http://schemas.microsoft.com/office/powerpoint/2010/main" val="3092814858"/>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5036C02-82D7-0A42-A976-561301C52F4F}"/>
              </a:ext>
            </a:extLst>
          </p:cNvPr>
          <p:cNvSpPr>
            <a:spLocks noGrp="1"/>
          </p:cNvSpPr>
          <p:nvPr>
            <p:ph type="body" sz="quarter" idx="4294967295"/>
          </p:nvPr>
        </p:nvSpPr>
        <p:spPr>
          <a:xfrm>
            <a:off x="6791570" y="2069644"/>
            <a:ext cx="2024063" cy="3979019"/>
          </a:xfrm>
        </p:spPr>
        <p:txBody>
          <a:bodyPr/>
          <a:lstStyle/>
          <a:p>
            <a:pPr marL="0" indent="0">
              <a:buNone/>
            </a:pPr>
            <a:endParaRPr lang="he-IL" altLang="he-IL" sz="2000" dirty="0"/>
          </a:p>
          <a:p>
            <a:endParaRPr lang="he-IL" altLang="he-IL" sz="2000" dirty="0"/>
          </a:p>
          <a:p>
            <a:endParaRPr lang="en-US" dirty="0"/>
          </a:p>
        </p:txBody>
      </p:sp>
      <p:sp>
        <p:nvSpPr>
          <p:cNvPr id="4" name="Text Placeholder 3">
            <a:extLst>
              <a:ext uri="{FF2B5EF4-FFF2-40B4-BE49-F238E27FC236}">
                <a16:creationId xmlns:a16="http://schemas.microsoft.com/office/drawing/2014/main" id="{17981FFB-CBE9-2E47-8D8F-D5081C4F5780}"/>
              </a:ext>
            </a:extLst>
          </p:cNvPr>
          <p:cNvSpPr>
            <a:spLocks noGrp="1"/>
          </p:cNvSpPr>
          <p:nvPr>
            <p:ph type="body" sz="quarter" idx="20"/>
          </p:nvPr>
        </p:nvSpPr>
        <p:spPr>
          <a:xfrm>
            <a:off x="2278308" y="1359855"/>
            <a:ext cx="6517910" cy="409296"/>
          </a:xfrm>
        </p:spPr>
        <p:txBody>
          <a:bodyPr/>
          <a:lstStyle/>
          <a:p>
            <a:r>
              <a:rPr lang="he-IL" dirty="0"/>
              <a:t>על תנים, שועלים ואנשים</a:t>
            </a:r>
            <a:endParaRPr lang="en-US" dirty="0"/>
          </a:p>
        </p:txBody>
      </p:sp>
      <p:sp>
        <p:nvSpPr>
          <p:cNvPr id="7" name="Text Placeholder 6">
            <a:extLst>
              <a:ext uri="{FF2B5EF4-FFF2-40B4-BE49-F238E27FC236}">
                <a16:creationId xmlns:a16="http://schemas.microsoft.com/office/drawing/2014/main" id="{C505903F-72BF-614A-B457-BDE26F352C83}"/>
              </a:ext>
            </a:extLst>
          </p:cNvPr>
          <p:cNvSpPr>
            <a:spLocks noGrp="1"/>
          </p:cNvSpPr>
          <p:nvPr>
            <p:ph type="body" sz="quarter" idx="23"/>
          </p:nvPr>
        </p:nvSpPr>
        <p:spPr>
          <a:xfrm>
            <a:off x="1791094" y="2048105"/>
            <a:ext cx="7005124" cy="3892550"/>
          </a:xfrm>
        </p:spPr>
        <p:txBody>
          <a:bodyPr/>
          <a:lstStyle/>
          <a:p>
            <a:r>
              <a:rPr lang="en-US" altLang="he-IL" sz="2400" dirty="0"/>
              <a:t>   </a:t>
            </a:r>
            <a:r>
              <a:rPr lang="he-IL" altLang="he-IL" sz="2400" dirty="0"/>
              <a:t>יחסי גומלין בין אדם לטבע</a:t>
            </a:r>
          </a:p>
          <a:p>
            <a:r>
              <a:rPr lang="en-US" altLang="he-IL" sz="2400" dirty="0"/>
              <a:t>   </a:t>
            </a:r>
            <a:r>
              <a:rPr lang="he-IL" altLang="he-IL" sz="2400" dirty="0"/>
              <a:t>הכרות עם קונפליקט וחיפוש אחר דרכי טיפול</a:t>
            </a:r>
          </a:p>
          <a:p>
            <a:r>
              <a:rPr lang="en-US" altLang="he-IL" sz="2400" dirty="0"/>
              <a:t>   </a:t>
            </a:r>
            <a:r>
              <a:rPr lang="he-IL" altLang="he-IL" sz="2400" dirty="0"/>
              <a:t>מחקר מדעי ותרומתו לשמירת טבע</a:t>
            </a:r>
          </a:p>
          <a:p>
            <a:r>
              <a:rPr lang="en-US" altLang="he-IL" sz="2400" dirty="0"/>
              <a:t>   </a:t>
            </a:r>
            <a:r>
              <a:rPr lang="he-IL" altLang="he-IL" sz="2400" dirty="0" smtClean="0"/>
              <a:t>מהי </a:t>
            </a:r>
            <a:r>
              <a:rPr lang="he-IL" altLang="he-IL" sz="2400" dirty="0"/>
              <a:t>האחריות של כל אחד מאתנו? מה אני יכול לעשות?</a:t>
            </a:r>
          </a:p>
          <a:p>
            <a:endParaRPr lang="en-US" dirty="0"/>
          </a:p>
        </p:txBody>
      </p:sp>
    </p:spTree>
    <p:extLst>
      <p:ext uri="{BB962C8B-B14F-4D97-AF65-F5344CB8AC3E}">
        <p14:creationId xmlns:p14="http://schemas.microsoft.com/office/powerpoint/2010/main" val="40669515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100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linds(horizont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linds(horizont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blinds(horizontal)">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blinds(horizontal)">
                                      <p:cBhvr>
                                        <p:cTn id="22"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63E72158-5CA6-F246-8FEC-B4B0A72C40CF}"/>
              </a:ext>
            </a:extLst>
          </p:cNvPr>
          <p:cNvPicPr>
            <a:picLocks noGrp="1" noChangeAspect="1"/>
          </p:cNvPicPr>
          <p:nvPr>
            <p:ph type="pic" sz="quarter" idx="14"/>
          </p:nvPr>
        </p:nvPicPr>
        <p:blipFill>
          <a:blip r:embed="rId3"/>
          <a:srcRect l="2808" r="2808"/>
          <a:stretch>
            <a:fillRect/>
          </a:stretch>
        </p:blipFill>
        <p:spPr/>
      </p:pic>
      <p:pic>
        <p:nvPicPr>
          <p:cNvPr id="15" name="Picture Placeholder 14">
            <a:extLst>
              <a:ext uri="{FF2B5EF4-FFF2-40B4-BE49-F238E27FC236}">
                <a16:creationId xmlns:a16="http://schemas.microsoft.com/office/drawing/2014/main" id="{5648D317-36F5-A140-B7E0-50EA0D71827C}"/>
              </a:ext>
            </a:extLst>
          </p:cNvPr>
          <p:cNvPicPr>
            <a:picLocks noGrp="1" noChangeAspect="1"/>
          </p:cNvPicPr>
          <p:nvPr>
            <p:ph type="pic" sz="quarter" idx="17"/>
          </p:nvPr>
        </p:nvPicPr>
        <p:blipFill>
          <a:blip r:embed="rId4"/>
          <a:srcRect l="2241" r="2241"/>
          <a:stretch>
            <a:fillRect/>
          </a:stretch>
        </p:blipFill>
        <p:spPr/>
      </p:pic>
      <p:sp>
        <p:nvSpPr>
          <p:cNvPr id="4" name="Text Placeholder 3">
            <a:extLst>
              <a:ext uri="{FF2B5EF4-FFF2-40B4-BE49-F238E27FC236}">
                <a16:creationId xmlns:a16="http://schemas.microsoft.com/office/drawing/2014/main" id="{113D757B-FFE8-A74C-A508-C9FB9C80698B}"/>
              </a:ext>
            </a:extLst>
          </p:cNvPr>
          <p:cNvSpPr>
            <a:spLocks noGrp="1"/>
          </p:cNvSpPr>
          <p:nvPr>
            <p:ph type="body" sz="quarter" idx="20"/>
          </p:nvPr>
        </p:nvSpPr>
        <p:spPr>
          <a:xfrm>
            <a:off x="221760" y="1325291"/>
            <a:ext cx="8593994" cy="511392"/>
          </a:xfrm>
        </p:spPr>
        <p:txBody>
          <a:bodyPr rIns="0"/>
          <a:lstStyle/>
          <a:p>
            <a:r>
              <a:rPr lang="he-IL" sz="3200" dirty="0"/>
              <a:t>ניטור מהאוויר</a:t>
            </a:r>
            <a:endParaRPr lang="en-US" sz="3200" dirty="0"/>
          </a:p>
        </p:txBody>
      </p:sp>
      <p:sp>
        <p:nvSpPr>
          <p:cNvPr id="5" name="Text Placeholder 4">
            <a:extLst>
              <a:ext uri="{FF2B5EF4-FFF2-40B4-BE49-F238E27FC236}">
                <a16:creationId xmlns:a16="http://schemas.microsoft.com/office/drawing/2014/main" id="{BB16D790-B1C3-C545-9868-438385D85E37}"/>
              </a:ext>
            </a:extLst>
          </p:cNvPr>
          <p:cNvSpPr>
            <a:spLocks noGrp="1"/>
          </p:cNvSpPr>
          <p:nvPr>
            <p:ph type="body" sz="quarter" idx="21"/>
          </p:nvPr>
        </p:nvSpPr>
        <p:spPr>
          <a:xfrm>
            <a:off x="6298324" y="6448635"/>
            <a:ext cx="2517309" cy="309562"/>
          </a:xfrm>
        </p:spPr>
        <p:txBody>
          <a:bodyPr rIns="0"/>
          <a:lstStyle/>
          <a:p>
            <a:r>
              <a:rPr lang="he-IL" altLang="he-IL" dirty="0"/>
              <a:t>מחקר מדעי ותרומתו לשמירת טבע</a:t>
            </a:r>
            <a:endParaRPr lang="en-US" dirty="0"/>
          </a:p>
          <a:p>
            <a:endParaRPr lang="en-US" dirty="0"/>
          </a:p>
        </p:txBody>
      </p:sp>
      <p:pic>
        <p:nvPicPr>
          <p:cNvPr id="11" name="Picture Placeholder 10">
            <a:extLst>
              <a:ext uri="{FF2B5EF4-FFF2-40B4-BE49-F238E27FC236}">
                <a16:creationId xmlns:a16="http://schemas.microsoft.com/office/drawing/2014/main" id="{CAC738D8-EF2A-D24B-A079-1EC71EC91955}"/>
              </a:ext>
            </a:extLst>
          </p:cNvPr>
          <p:cNvPicPr>
            <a:picLocks noGrp="1" noChangeAspect="1"/>
          </p:cNvPicPr>
          <p:nvPr>
            <p:ph type="pic" sz="quarter" idx="23"/>
          </p:nvPr>
        </p:nvPicPr>
        <p:blipFill>
          <a:blip r:embed="rId5"/>
          <a:srcRect l="3012" r="3012"/>
          <a:stretch>
            <a:fillRect/>
          </a:stretch>
        </p:blipFill>
        <p:spPr/>
      </p:pic>
      <p:pic>
        <p:nvPicPr>
          <p:cNvPr id="13" name="Picture Placeholder 12">
            <a:extLst>
              <a:ext uri="{FF2B5EF4-FFF2-40B4-BE49-F238E27FC236}">
                <a16:creationId xmlns:a16="http://schemas.microsoft.com/office/drawing/2014/main" id="{8AF59C29-D0C8-5A40-9493-B51E694E2318}"/>
              </a:ext>
            </a:extLst>
          </p:cNvPr>
          <p:cNvPicPr>
            <a:picLocks noGrp="1" noChangeAspect="1"/>
          </p:cNvPicPr>
          <p:nvPr>
            <p:ph type="pic" sz="quarter" idx="24"/>
          </p:nvPr>
        </p:nvPicPr>
        <p:blipFill>
          <a:blip r:embed="rId6"/>
          <a:srcRect l="2596" r="2596"/>
          <a:stretch>
            <a:fillRect/>
          </a:stretch>
        </p:blipFill>
        <p:spPr/>
      </p:pic>
    </p:spTree>
    <p:extLst>
      <p:ext uri="{BB962C8B-B14F-4D97-AF65-F5344CB8AC3E}">
        <p14:creationId xmlns:p14="http://schemas.microsoft.com/office/powerpoint/2010/main" val="2442428189"/>
      </p:ext>
    </p:extLst>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hlinkClick r:id="rId3"/>
            <a:extLst>
              <a:ext uri="{FF2B5EF4-FFF2-40B4-BE49-F238E27FC236}">
                <a16:creationId xmlns:a16="http://schemas.microsoft.com/office/drawing/2014/main" id="{77ED0347-2053-AC40-B634-6CCCF281826F}"/>
              </a:ext>
            </a:extLst>
          </p:cNvPr>
          <p:cNvPicPr>
            <a:picLocks noGrp="1" noChangeAspect="1"/>
          </p:cNvPicPr>
          <p:nvPr>
            <p:ph type="pic" sz="quarter" idx="17"/>
          </p:nvPr>
        </p:nvPicPr>
        <p:blipFill>
          <a:blip r:embed="rId4"/>
          <a:stretch>
            <a:fillRect/>
          </a:stretch>
        </p:blipFill>
        <p:spPr>
          <a:xfrm>
            <a:off x="677201" y="2069644"/>
            <a:ext cx="5295606" cy="3979019"/>
          </a:xfrm>
        </p:spPr>
      </p:pic>
      <p:sp>
        <p:nvSpPr>
          <p:cNvPr id="3" name="Text Placeholder 2">
            <a:extLst>
              <a:ext uri="{FF2B5EF4-FFF2-40B4-BE49-F238E27FC236}">
                <a16:creationId xmlns:a16="http://schemas.microsoft.com/office/drawing/2014/main" id="{2BEFDFF0-4E88-F848-A8F6-97656D8BC70D}"/>
              </a:ext>
            </a:extLst>
          </p:cNvPr>
          <p:cNvSpPr>
            <a:spLocks noGrp="1"/>
          </p:cNvSpPr>
          <p:nvPr>
            <p:ph type="body" sz="quarter" idx="19"/>
          </p:nvPr>
        </p:nvSpPr>
        <p:spPr/>
        <p:txBody>
          <a:bodyPr rIns="0"/>
          <a:lstStyle/>
          <a:p>
            <a:r>
              <a:rPr lang="he-IL" dirty="0"/>
              <a:t>סרטון לצפייה:</a:t>
            </a:r>
            <a:endParaRPr lang="en-US" dirty="0"/>
          </a:p>
        </p:txBody>
      </p:sp>
      <p:sp>
        <p:nvSpPr>
          <p:cNvPr id="4" name="Text Placeholder 3">
            <a:extLst>
              <a:ext uri="{FF2B5EF4-FFF2-40B4-BE49-F238E27FC236}">
                <a16:creationId xmlns:a16="http://schemas.microsoft.com/office/drawing/2014/main" id="{2D2E44E6-2AE6-B742-9354-2FE579AD09F2}"/>
              </a:ext>
            </a:extLst>
          </p:cNvPr>
          <p:cNvSpPr>
            <a:spLocks noGrp="1"/>
          </p:cNvSpPr>
          <p:nvPr>
            <p:ph type="body" sz="quarter" idx="20"/>
          </p:nvPr>
        </p:nvSpPr>
        <p:spPr>
          <a:xfrm>
            <a:off x="221760" y="1325291"/>
            <a:ext cx="8593994" cy="535040"/>
          </a:xfrm>
        </p:spPr>
        <p:txBody>
          <a:bodyPr rIns="0"/>
          <a:lstStyle/>
          <a:p>
            <a:r>
              <a:rPr lang="he-IL" altLang="he-IL" sz="3200" dirty="0"/>
              <a:t>תצפיות במאורות</a:t>
            </a:r>
          </a:p>
          <a:p>
            <a:endParaRPr lang="en-US" dirty="0"/>
          </a:p>
        </p:txBody>
      </p:sp>
      <p:sp>
        <p:nvSpPr>
          <p:cNvPr id="5" name="Text Placeholder 4">
            <a:extLst>
              <a:ext uri="{FF2B5EF4-FFF2-40B4-BE49-F238E27FC236}">
                <a16:creationId xmlns:a16="http://schemas.microsoft.com/office/drawing/2014/main" id="{1273DFD7-0DB6-0B44-A050-A20AA772A549}"/>
              </a:ext>
            </a:extLst>
          </p:cNvPr>
          <p:cNvSpPr>
            <a:spLocks noGrp="1"/>
          </p:cNvSpPr>
          <p:nvPr>
            <p:ph type="body" sz="quarter" idx="21"/>
          </p:nvPr>
        </p:nvSpPr>
        <p:spPr>
          <a:xfrm>
            <a:off x="5888422" y="6448635"/>
            <a:ext cx="2927212" cy="309562"/>
          </a:xfrm>
        </p:spPr>
        <p:txBody>
          <a:bodyPr rIns="0"/>
          <a:lstStyle/>
          <a:p>
            <a:r>
              <a:rPr lang="he-IL" altLang="he-IL" dirty="0">
                <a:solidFill>
                  <a:schemeClr val="bg1">
                    <a:alpha val="50000"/>
                  </a:schemeClr>
                </a:solidFill>
              </a:rPr>
              <a:t>מחקר מדעי ותרומתו לשמירת טבע</a:t>
            </a:r>
            <a:endParaRPr lang="en-US" dirty="0">
              <a:solidFill>
                <a:schemeClr val="bg1">
                  <a:alpha val="50000"/>
                </a:schemeClr>
              </a:solidFill>
            </a:endParaRPr>
          </a:p>
          <a:p>
            <a:endParaRPr lang="en-US" dirty="0"/>
          </a:p>
        </p:txBody>
      </p:sp>
    </p:spTree>
    <p:extLst>
      <p:ext uri="{BB962C8B-B14F-4D97-AF65-F5344CB8AC3E}">
        <p14:creationId xmlns:p14="http://schemas.microsoft.com/office/powerpoint/2010/main" val="1434277460"/>
      </p:ext>
    </p:extLst>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77ED0347-2053-AC40-B634-6CCCF281826F}"/>
              </a:ext>
            </a:extLst>
          </p:cNvPr>
          <p:cNvPicPr>
            <a:picLocks noGrp="1" noChangeAspect="1"/>
          </p:cNvPicPr>
          <p:nvPr>
            <p:ph type="pic" sz="quarter" idx="14"/>
          </p:nvPr>
        </p:nvPicPr>
        <p:blipFill>
          <a:blip r:embed="rId3"/>
          <a:stretch>
            <a:fillRect/>
          </a:stretch>
        </p:blipFill>
        <p:spPr>
          <a:xfrm>
            <a:off x="227934" y="2855884"/>
            <a:ext cx="3295951" cy="2535346"/>
          </a:xfrm>
        </p:spPr>
      </p:pic>
      <p:pic>
        <p:nvPicPr>
          <p:cNvPr id="9" name="Picture Placeholder 8">
            <a:extLst>
              <a:ext uri="{FF2B5EF4-FFF2-40B4-BE49-F238E27FC236}">
                <a16:creationId xmlns:a16="http://schemas.microsoft.com/office/drawing/2014/main" id="{782F7B2E-5E48-9249-9187-C2B3C77E6992}"/>
              </a:ext>
            </a:extLst>
          </p:cNvPr>
          <p:cNvPicPr>
            <a:picLocks noGrp="1" noChangeAspect="1"/>
          </p:cNvPicPr>
          <p:nvPr>
            <p:ph type="pic" sz="quarter" idx="17"/>
          </p:nvPr>
        </p:nvPicPr>
        <p:blipFill>
          <a:blip r:embed="rId4"/>
          <a:stretch>
            <a:fillRect/>
          </a:stretch>
        </p:blipFill>
        <p:spPr>
          <a:xfrm>
            <a:off x="4051879" y="2141863"/>
            <a:ext cx="2490880" cy="3963389"/>
          </a:xfrm>
          <a:prstGeom prst="rect">
            <a:avLst/>
          </a:prstGeom>
        </p:spPr>
      </p:pic>
      <p:sp>
        <p:nvSpPr>
          <p:cNvPr id="3" name="Text Placeholder 2">
            <a:extLst>
              <a:ext uri="{FF2B5EF4-FFF2-40B4-BE49-F238E27FC236}">
                <a16:creationId xmlns:a16="http://schemas.microsoft.com/office/drawing/2014/main" id="{2BEFDFF0-4E88-F848-A8F6-97656D8BC70D}"/>
              </a:ext>
            </a:extLst>
          </p:cNvPr>
          <p:cNvSpPr>
            <a:spLocks noGrp="1"/>
          </p:cNvSpPr>
          <p:nvPr>
            <p:ph type="body" sz="quarter" idx="19"/>
          </p:nvPr>
        </p:nvSpPr>
        <p:spPr/>
        <p:txBody>
          <a:bodyPr rIns="0">
            <a:normAutofit/>
          </a:bodyPr>
          <a:lstStyle/>
          <a:p>
            <a:pPr>
              <a:lnSpc>
                <a:spcPct val="100000"/>
              </a:lnSpc>
              <a:spcBef>
                <a:spcPct val="0"/>
              </a:spcBef>
            </a:pPr>
            <a:r>
              <a:rPr lang="he-IL" altLang="he-IL" b="1" dirty="0"/>
              <a:t>צפיפות: </a:t>
            </a:r>
          </a:p>
          <a:p>
            <a:pPr>
              <a:lnSpc>
                <a:spcPct val="100000"/>
              </a:lnSpc>
              <a:spcBef>
                <a:spcPct val="0"/>
              </a:spcBef>
            </a:pPr>
            <a:r>
              <a:rPr lang="he-IL" altLang="he-IL" dirty="0"/>
              <a:t>באזורי לולים גדולה אוכלוסיית הטורפים פי  4-5 מאזורים  ללא לולים</a:t>
            </a:r>
          </a:p>
        </p:txBody>
      </p:sp>
      <p:sp>
        <p:nvSpPr>
          <p:cNvPr id="4" name="Text Placeholder 3">
            <a:extLst>
              <a:ext uri="{FF2B5EF4-FFF2-40B4-BE49-F238E27FC236}">
                <a16:creationId xmlns:a16="http://schemas.microsoft.com/office/drawing/2014/main" id="{2D2E44E6-2AE6-B742-9354-2FE579AD09F2}"/>
              </a:ext>
            </a:extLst>
          </p:cNvPr>
          <p:cNvSpPr>
            <a:spLocks noGrp="1"/>
          </p:cNvSpPr>
          <p:nvPr>
            <p:ph type="body" sz="quarter" idx="20"/>
          </p:nvPr>
        </p:nvSpPr>
        <p:spPr>
          <a:xfrm>
            <a:off x="221760" y="1325290"/>
            <a:ext cx="8593994" cy="488820"/>
          </a:xfrm>
        </p:spPr>
        <p:txBody>
          <a:bodyPr rIns="0"/>
          <a:lstStyle/>
          <a:p>
            <a:pPr>
              <a:lnSpc>
                <a:spcPct val="100000"/>
              </a:lnSpc>
              <a:spcBef>
                <a:spcPct val="0"/>
              </a:spcBef>
            </a:pPr>
            <a:r>
              <a:rPr lang="he-IL" altLang="he-IL" sz="3200" dirty="0"/>
              <a:t>תוצאות שלב א׳</a:t>
            </a:r>
            <a:endParaRPr lang="en-US" dirty="0"/>
          </a:p>
        </p:txBody>
      </p:sp>
      <p:sp>
        <p:nvSpPr>
          <p:cNvPr id="5" name="Text Placeholder 4">
            <a:extLst>
              <a:ext uri="{FF2B5EF4-FFF2-40B4-BE49-F238E27FC236}">
                <a16:creationId xmlns:a16="http://schemas.microsoft.com/office/drawing/2014/main" id="{1273DFD7-0DB6-0B44-A050-A20AA772A549}"/>
              </a:ext>
            </a:extLst>
          </p:cNvPr>
          <p:cNvSpPr>
            <a:spLocks noGrp="1"/>
          </p:cNvSpPr>
          <p:nvPr>
            <p:ph type="body" sz="quarter" idx="21"/>
          </p:nvPr>
        </p:nvSpPr>
        <p:spPr>
          <a:xfrm>
            <a:off x="6227380" y="6448635"/>
            <a:ext cx="2588254" cy="309562"/>
          </a:xfrm>
        </p:spPr>
        <p:txBody>
          <a:bodyPr rIns="0"/>
          <a:lstStyle/>
          <a:p>
            <a:r>
              <a:rPr lang="he-IL" altLang="he-IL" dirty="0">
                <a:solidFill>
                  <a:schemeClr val="bg1">
                    <a:alpha val="50000"/>
                  </a:schemeClr>
                </a:solidFill>
              </a:rPr>
              <a:t>מחקר מדעי ותרומתו לשמירת טבע</a:t>
            </a:r>
            <a:endParaRPr lang="en-US" dirty="0">
              <a:solidFill>
                <a:schemeClr val="bg1">
                  <a:alpha val="50000"/>
                </a:schemeClr>
              </a:solidFill>
            </a:endParaRPr>
          </a:p>
          <a:p>
            <a:endParaRPr lang="en-US" dirty="0"/>
          </a:p>
        </p:txBody>
      </p:sp>
    </p:spTree>
    <p:extLst>
      <p:ext uri="{BB962C8B-B14F-4D97-AF65-F5344CB8AC3E}">
        <p14:creationId xmlns:p14="http://schemas.microsoft.com/office/powerpoint/2010/main" val="1288667666"/>
      </p:ext>
    </p:extLst>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3" name="TextBox 1">
            <a:extLst>
              <a:ext uri="{FF2B5EF4-FFF2-40B4-BE49-F238E27FC236}">
                <a16:creationId xmlns:a16="http://schemas.microsoft.com/office/drawing/2014/main" id="{DADBE5C1-102A-E146-BEAF-D5A2A3C3DD8D}"/>
              </a:ext>
            </a:extLst>
          </p:cNvPr>
          <p:cNvSpPr txBox="1">
            <a:spLocks noChangeArrowheads="1"/>
          </p:cNvSpPr>
          <p:nvPr/>
        </p:nvSpPr>
        <p:spPr bwMode="auto">
          <a:xfrm>
            <a:off x="5364958" y="2540794"/>
            <a:ext cx="2499122"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rtl="0" eaLnBrk="0" hangingPunct="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gn="l" rtl="0" eaLnBrk="0" hangingPunct="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gn="l" rtl="0" eaLnBrk="0" hangingPunct="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gn="l" rtl="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gn="l" rtl="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he-IL" altLang="he-IL" sz="1500" b="1"/>
              <a:t>מסת גוף : משקל בעת לכידה</a:t>
            </a:r>
          </a:p>
        </p:txBody>
      </p:sp>
      <p:sp>
        <p:nvSpPr>
          <p:cNvPr id="48134" name="TextBox 2">
            <a:extLst>
              <a:ext uri="{FF2B5EF4-FFF2-40B4-BE49-F238E27FC236}">
                <a16:creationId xmlns:a16="http://schemas.microsoft.com/office/drawing/2014/main" id="{2D28B4DD-2065-BC47-A58B-93D6DC02989C}"/>
              </a:ext>
            </a:extLst>
          </p:cNvPr>
          <p:cNvSpPr txBox="1">
            <a:spLocks noChangeArrowheads="1"/>
          </p:cNvSpPr>
          <p:nvPr/>
        </p:nvSpPr>
        <p:spPr bwMode="auto">
          <a:xfrm>
            <a:off x="1370410" y="2562225"/>
            <a:ext cx="3177473"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rtl="0" eaLnBrk="0" hangingPunct="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gn="l" rtl="0" eaLnBrk="0" hangingPunct="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gn="l" rtl="0" eaLnBrk="0" hangingPunct="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gn="l" rtl="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gn="l" rtl="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he-IL" altLang="he-IL" sz="1500" b="1"/>
              <a:t>גיוס פרטים למאורה-מבוסס על תצפיות</a:t>
            </a:r>
          </a:p>
        </p:txBody>
      </p:sp>
      <p:pic>
        <p:nvPicPr>
          <p:cNvPr id="12" name="Picture Placeholder 11">
            <a:extLst>
              <a:ext uri="{FF2B5EF4-FFF2-40B4-BE49-F238E27FC236}">
                <a16:creationId xmlns:a16="http://schemas.microsoft.com/office/drawing/2014/main" id="{6C1C18CD-6E4A-B945-B87E-8B4F7E7277F5}"/>
              </a:ext>
            </a:extLst>
          </p:cNvPr>
          <p:cNvPicPr>
            <a:picLocks noGrp="1" noChangeAspect="1"/>
          </p:cNvPicPr>
          <p:nvPr>
            <p:ph type="pic" sz="quarter" idx="17"/>
          </p:nvPr>
        </p:nvPicPr>
        <p:blipFill>
          <a:blip r:embed="rId3"/>
          <a:srcRect t="2993" b="2993"/>
          <a:stretch>
            <a:fillRect/>
          </a:stretch>
        </p:blipFill>
        <p:spPr>
          <a:xfrm>
            <a:off x="780095" y="2540794"/>
            <a:ext cx="3598862" cy="3644900"/>
          </a:xfrm>
        </p:spPr>
      </p:pic>
      <p:sp>
        <p:nvSpPr>
          <p:cNvPr id="3" name="Text Placeholder 2">
            <a:extLst>
              <a:ext uri="{FF2B5EF4-FFF2-40B4-BE49-F238E27FC236}">
                <a16:creationId xmlns:a16="http://schemas.microsoft.com/office/drawing/2014/main" id="{2A17CD5B-B3C4-6843-AC21-A5CFCE61DD4C}"/>
              </a:ext>
            </a:extLst>
          </p:cNvPr>
          <p:cNvSpPr>
            <a:spLocks noGrp="1"/>
          </p:cNvSpPr>
          <p:nvPr>
            <p:ph type="body" sz="quarter" idx="20"/>
          </p:nvPr>
        </p:nvSpPr>
        <p:spPr>
          <a:xfrm>
            <a:off x="221639" y="919938"/>
            <a:ext cx="8593994" cy="918288"/>
          </a:xfrm>
        </p:spPr>
        <p:txBody>
          <a:bodyPr rIns="0"/>
          <a:lstStyle/>
          <a:p>
            <a:pPr>
              <a:lnSpc>
                <a:spcPct val="100000"/>
              </a:lnSpc>
              <a:spcBef>
                <a:spcPts val="0"/>
              </a:spcBef>
            </a:pPr>
            <a:r>
              <a:rPr lang="he-IL" altLang="he-IL" sz="2400" dirty="0"/>
              <a:t>המשך</a:t>
            </a:r>
          </a:p>
          <a:p>
            <a:pPr>
              <a:lnSpc>
                <a:spcPct val="100000"/>
              </a:lnSpc>
              <a:spcBef>
                <a:spcPts val="0"/>
              </a:spcBef>
            </a:pPr>
            <a:r>
              <a:rPr lang="he-IL" altLang="he-IL" sz="3200" dirty="0"/>
              <a:t>תוצאות שלב א׳</a:t>
            </a:r>
          </a:p>
          <a:p>
            <a:endParaRPr lang="en-US" dirty="0"/>
          </a:p>
        </p:txBody>
      </p:sp>
      <p:sp>
        <p:nvSpPr>
          <p:cNvPr id="4" name="Text Placeholder 3">
            <a:extLst>
              <a:ext uri="{FF2B5EF4-FFF2-40B4-BE49-F238E27FC236}">
                <a16:creationId xmlns:a16="http://schemas.microsoft.com/office/drawing/2014/main" id="{91A9F788-469B-5945-B92E-02E2B969FC56}"/>
              </a:ext>
            </a:extLst>
          </p:cNvPr>
          <p:cNvSpPr>
            <a:spLocks noGrp="1"/>
          </p:cNvSpPr>
          <p:nvPr>
            <p:ph type="body" sz="quarter" idx="21"/>
          </p:nvPr>
        </p:nvSpPr>
        <p:spPr>
          <a:xfrm>
            <a:off x="5470634" y="6448635"/>
            <a:ext cx="3344999" cy="309562"/>
          </a:xfrm>
        </p:spPr>
        <p:txBody>
          <a:bodyPr rIns="0"/>
          <a:lstStyle/>
          <a:p>
            <a:r>
              <a:rPr lang="he-IL" altLang="he-IL" dirty="0">
                <a:solidFill>
                  <a:schemeClr val="bg1">
                    <a:alpha val="50000"/>
                  </a:schemeClr>
                </a:solidFill>
              </a:rPr>
              <a:t>מחקר מדעי ותרומתו לשמירת טבע</a:t>
            </a:r>
            <a:endParaRPr lang="en-US" dirty="0">
              <a:solidFill>
                <a:schemeClr val="bg1">
                  <a:alpha val="50000"/>
                </a:schemeClr>
              </a:solidFill>
            </a:endParaRPr>
          </a:p>
        </p:txBody>
      </p:sp>
      <p:pic>
        <p:nvPicPr>
          <p:cNvPr id="10" name="Picture Placeholder 9">
            <a:extLst>
              <a:ext uri="{FF2B5EF4-FFF2-40B4-BE49-F238E27FC236}">
                <a16:creationId xmlns:a16="http://schemas.microsoft.com/office/drawing/2014/main" id="{2C7BD082-D83F-EC4D-A296-67EF69720046}"/>
              </a:ext>
            </a:extLst>
          </p:cNvPr>
          <p:cNvPicPr>
            <a:picLocks noGrp="1" noChangeAspect="1"/>
          </p:cNvPicPr>
          <p:nvPr>
            <p:ph type="pic" sz="quarter" idx="23"/>
          </p:nvPr>
        </p:nvPicPr>
        <p:blipFill>
          <a:blip r:embed="rId4"/>
          <a:srcRect t="692" b="692"/>
          <a:stretch>
            <a:fillRect/>
          </a:stretch>
        </p:blipFill>
        <p:spPr>
          <a:xfrm>
            <a:off x="4939083" y="2512737"/>
            <a:ext cx="3792770" cy="3839594"/>
          </a:xfrm>
        </p:spPr>
      </p:pic>
      <p:sp>
        <p:nvSpPr>
          <p:cNvPr id="7" name="Text Placeholder 6">
            <a:extLst>
              <a:ext uri="{FF2B5EF4-FFF2-40B4-BE49-F238E27FC236}">
                <a16:creationId xmlns:a16="http://schemas.microsoft.com/office/drawing/2014/main" id="{93A85EF6-9AFF-874C-881A-BD4926152042}"/>
              </a:ext>
            </a:extLst>
          </p:cNvPr>
          <p:cNvSpPr>
            <a:spLocks noGrp="1"/>
          </p:cNvSpPr>
          <p:nvPr>
            <p:ph type="body" sz="quarter" idx="24"/>
          </p:nvPr>
        </p:nvSpPr>
        <p:spPr/>
        <p:txBody>
          <a:bodyPr/>
          <a:lstStyle/>
          <a:p>
            <a:r>
              <a:rPr lang="he-IL" altLang="he-IL" sz="1800" b="1" dirty="0"/>
              <a:t>מסת גוף: משקל בעת לכידה</a:t>
            </a:r>
          </a:p>
          <a:p>
            <a:endParaRPr lang="en-US" dirty="0"/>
          </a:p>
        </p:txBody>
      </p:sp>
      <p:sp>
        <p:nvSpPr>
          <p:cNvPr id="8" name="Text Placeholder 7">
            <a:extLst>
              <a:ext uri="{FF2B5EF4-FFF2-40B4-BE49-F238E27FC236}">
                <a16:creationId xmlns:a16="http://schemas.microsoft.com/office/drawing/2014/main" id="{8E78D881-7EE6-F440-BFF0-75138DC0EC01}"/>
              </a:ext>
            </a:extLst>
          </p:cNvPr>
          <p:cNvSpPr>
            <a:spLocks noGrp="1"/>
          </p:cNvSpPr>
          <p:nvPr>
            <p:ph type="body" sz="quarter" idx="25"/>
          </p:nvPr>
        </p:nvSpPr>
        <p:spPr>
          <a:xfrm>
            <a:off x="701566" y="2096636"/>
            <a:ext cx="3677391" cy="309562"/>
          </a:xfrm>
        </p:spPr>
        <p:txBody>
          <a:bodyPr/>
          <a:lstStyle/>
          <a:p>
            <a:r>
              <a:rPr lang="he-IL" altLang="he-IL" sz="1800" b="1" dirty="0"/>
              <a:t>גיוס פרטים למאורה-מבוסס על תצפיות</a:t>
            </a:r>
          </a:p>
          <a:p>
            <a:endParaRPr lang="en-US" dirty="0"/>
          </a:p>
        </p:txBody>
      </p:sp>
    </p:spTree>
    <p:extLst>
      <p:ext uri="{BB962C8B-B14F-4D97-AF65-F5344CB8AC3E}">
        <p14:creationId xmlns:p14="http://schemas.microsoft.com/office/powerpoint/2010/main" val="3315440899"/>
      </p:ext>
    </p:extLst>
  </p:cSld>
  <p:clrMapOvr>
    <a:masterClrMapping/>
  </p:clrMapOvr>
  <p:transition spd="slow">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7981FFB-CBE9-2E47-8D8F-D5081C4F5780}"/>
              </a:ext>
            </a:extLst>
          </p:cNvPr>
          <p:cNvSpPr>
            <a:spLocks noGrp="1"/>
          </p:cNvSpPr>
          <p:nvPr>
            <p:ph type="body" sz="quarter" idx="20"/>
          </p:nvPr>
        </p:nvSpPr>
        <p:spPr>
          <a:xfrm>
            <a:off x="2243015" y="1093509"/>
            <a:ext cx="6517910" cy="651323"/>
          </a:xfrm>
        </p:spPr>
        <p:txBody>
          <a:bodyPr/>
          <a:lstStyle/>
          <a:p>
            <a:pPr>
              <a:lnSpc>
                <a:spcPct val="100000"/>
              </a:lnSpc>
              <a:spcBef>
                <a:spcPct val="0"/>
              </a:spcBef>
            </a:pPr>
            <a:r>
              <a:rPr lang="he-IL" altLang="he-IL" sz="2400" dirty="0"/>
              <a:t>שלב ב׳ - ניסוי</a:t>
            </a:r>
          </a:p>
          <a:p>
            <a:pPr>
              <a:lnSpc>
                <a:spcPct val="100000"/>
              </a:lnSpc>
              <a:spcBef>
                <a:spcPct val="0"/>
              </a:spcBef>
            </a:pPr>
            <a:r>
              <a:rPr lang="he-IL" altLang="he-IL" sz="2800" dirty="0"/>
              <a:t>מהי תגובת הטורפים להפחתת המזון הזמין?</a:t>
            </a:r>
          </a:p>
        </p:txBody>
      </p:sp>
      <p:sp>
        <p:nvSpPr>
          <p:cNvPr id="3" name="Text Placeholder 2">
            <a:extLst>
              <a:ext uri="{FF2B5EF4-FFF2-40B4-BE49-F238E27FC236}">
                <a16:creationId xmlns:a16="http://schemas.microsoft.com/office/drawing/2014/main" id="{EDED3F3B-6AC6-544D-BBC1-4AC66281ED86}"/>
              </a:ext>
            </a:extLst>
          </p:cNvPr>
          <p:cNvSpPr>
            <a:spLocks noGrp="1"/>
          </p:cNvSpPr>
          <p:nvPr>
            <p:ph type="body" sz="quarter" idx="23"/>
          </p:nvPr>
        </p:nvSpPr>
        <p:spPr>
          <a:xfrm>
            <a:off x="2243015" y="2048105"/>
            <a:ext cx="6553202" cy="4155626"/>
          </a:xfrm>
        </p:spPr>
        <p:txBody>
          <a:bodyPr/>
          <a:lstStyle/>
          <a:p>
            <a:pPr>
              <a:lnSpc>
                <a:spcPct val="100000"/>
              </a:lnSpc>
              <a:spcBef>
                <a:spcPct val="0"/>
              </a:spcBef>
              <a:buNone/>
            </a:pPr>
            <a:r>
              <a:rPr lang="he-IL" altLang="he-IL" sz="2000" b="1" dirty="0"/>
              <a:t>השיטה:</a:t>
            </a:r>
          </a:p>
          <a:p>
            <a:pPr>
              <a:lnSpc>
                <a:spcPct val="100000"/>
              </a:lnSpc>
              <a:spcBef>
                <a:spcPct val="0"/>
              </a:spcBef>
              <a:buNone/>
            </a:pPr>
            <a:endParaRPr lang="he-IL" altLang="he-IL" sz="2000" b="1" dirty="0"/>
          </a:p>
          <a:p>
            <a:pPr>
              <a:lnSpc>
                <a:spcPct val="100000"/>
              </a:lnSpc>
              <a:spcBef>
                <a:spcPct val="0"/>
              </a:spcBef>
              <a:buNone/>
            </a:pPr>
            <a:endParaRPr lang="he-IL" altLang="he-IL" sz="2000" b="1" dirty="0"/>
          </a:p>
          <a:p>
            <a:pPr>
              <a:lnSpc>
                <a:spcPct val="100000"/>
              </a:lnSpc>
              <a:spcBef>
                <a:spcPct val="0"/>
              </a:spcBef>
              <a:buNone/>
            </a:pPr>
            <a:endParaRPr lang="he-IL" altLang="he-IL" sz="2000" b="1" dirty="0"/>
          </a:p>
          <a:p>
            <a:pPr>
              <a:lnSpc>
                <a:spcPct val="100000"/>
              </a:lnSpc>
              <a:spcBef>
                <a:spcPct val="0"/>
              </a:spcBef>
              <a:buNone/>
            </a:pPr>
            <a:endParaRPr lang="he-IL" altLang="he-IL" sz="2000" b="1" dirty="0"/>
          </a:p>
          <a:p>
            <a:pPr>
              <a:lnSpc>
                <a:spcPct val="100000"/>
              </a:lnSpc>
              <a:spcBef>
                <a:spcPct val="0"/>
              </a:spcBef>
              <a:buNone/>
            </a:pPr>
            <a:endParaRPr lang="en-US" altLang="he-IL" sz="2000" b="1" dirty="0"/>
          </a:p>
          <a:p>
            <a:pPr>
              <a:lnSpc>
                <a:spcPct val="100000"/>
              </a:lnSpc>
              <a:spcBef>
                <a:spcPct val="0"/>
              </a:spcBef>
            </a:pPr>
            <a:r>
              <a:rPr lang="he-IL" altLang="he-IL" sz="2000" dirty="0"/>
              <a:t>חלוקת יישובי לולים לשניים צפון/דרום </a:t>
            </a:r>
          </a:p>
          <a:p>
            <a:pPr>
              <a:lnSpc>
                <a:spcPct val="100000"/>
              </a:lnSpc>
              <a:spcBef>
                <a:spcPct val="0"/>
              </a:spcBef>
            </a:pPr>
            <a:endParaRPr lang="he-IL" altLang="he-IL" sz="2000" dirty="0"/>
          </a:p>
          <a:p>
            <a:pPr>
              <a:lnSpc>
                <a:spcPct val="100000"/>
              </a:lnSpc>
              <a:spcBef>
                <a:spcPct val="0"/>
              </a:spcBef>
            </a:pPr>
            <a:r>
              <a:rPr lang="he-IL" altLang="he-IL" sz="2000" dirty="0"/>
              <a:t>הצבת פח אשפה בכניסה לכל לול, בחלק הדרומי של המושב</a:t>
            </a:r>
          </a:p>
          <a:p>
            <a:pPr>
              <a:lnSpc>
                <a:spcPct val="100000"/>
              </a:lnSpc>
              <a:spcBef>
                <a:spcPct val="0"/>
              </a:spcBef>
            </a:pPr>
            <a:endParaRPr lang="en-US" altLang="he-IL" sz="2000" dirty="0"/>
          </a:p>
          <a:p>
            <a:pPr>
              <a:lnSpc>
                <a:spcPct val="100000"/>
              </a:lnSpc>
              <a:spcBef>
                <a:spcPct val="0"/>
              </a:spcBef>
            </a:pPr>
            <a:r>
              <a:rPr lang="he-IL" altLang="he-IL" sz="2000" dirty="0"/>
              <a:t>פינוי הפגרים מכל פח 1-2 לשבוע במשך 4 חודשים</a:t>
            </a:r>
            <a:endParaRPr lang="en-US" altLang="he-IL" sz="2000" dirty="0"/>
          </a:p>
          <a:p>
            <a:pPr>
              <a:lnSpc>
                <a:spcPct val="100000"/>
              </a:lnSpc>
              <a:spcBef>
                <a:spcPct val="0"/>
              </a:spcBef>
              <a:buNone/>
            </a:pPr>
            <a:endParaRPr lang="he-IL" altLang="he-IL" sz="2000" dirty="0"/>
          </a:p>
          <a:p>
            <a:pPr>
              <a:lnSpc>
                <a:spcPct val="100000"/>
              </a:lnSpc>
              <a:spcBef>
                <a:spcPct val="0"/>
              </a:spcBef>
              <a:buNone/>
            </a:pPr>
            <a:r>
              <a:rPr lang="he-IL" altLang="he-IL" sz="2000" b="1" dirty="0">
                <a:solidFill>
                  <a:srgbClr val="A89ACA"/>
                </a:solidFill>
              </a:rPr>
              <a:t>מה התגלה? מה היו התוצאות של הניסוי?</a:t>
            </a:r>
          </a:p>
          <a:p>
            <a:pPr marL="171450" indent="-171450" algn="l" defTabSz="685800" rtl="0" eaLnBrk="1" latinLnBrk="0" hangingPunct="1">
              <a:lnSpc>
                <a:spcPct val="150000"/>
              </a:lnSpc>
              <a:spcBef>
                <a:spcPts val="750"/>
              </a:spcBef>
              <a:buClr>
                <a:schemeClr val="bg1"/>
              </a:buClr>
              <a:buFont typeface="Arial" panose="020B0604020202020204" pitchFamily="34" charset="0"/>
              <a:buChar char="•"/>
            </a:pPr>
            <a:endParaRPr lang="en-US" dirty="0"/>
          </a:p>
        </p:txBody>
      </p:sp>
      <p:sp>
        <p:nvSpPr>
          <p:cNvPr id="9" name="Text Placeholder 8">
            <a:extLst>
              <a:ext uri="{FF2B5EF4-FFF2-40B4-BE49-F238E27FC236}">
                <a16:creationId xmlns:a16="http://schemas.microsoft.com/office/drawing/2014/main" id="{4F7E7158-BC4F-6048-BEDA-67E3BD305AA4}"/>
              </a:ext>
            </a:extLst>
          </p:cNvPr>
          <p:cNvSpPr>
            <a:spLocks noGrp="1"/>
          </p:cNvSpPr>
          <p:nvPr>
            <p:ph type="body" sz="quarter" idx="21"/>
          </p:nvPr>
        </p:nvSpPr>
        <p:spPr>
          <a:xfrm>
            <a:off x="6542760" y="6448635"/>
            <a:ext cx="2272876" cy="309562"/>
          </a:xfrm>
        </p:spPr>
        <p:txBody>
          <a:bodyPr rIns="0"/>
          <a:lstStyle/>
          <a:p>
            <a:r>
              <a:rPr lang="he-IL" altLang="he-IL" dirty="0">
                <a:solidFill>
                  <a:schemeClr val="bg1">
                    <a:alpha val="50000"/>
                  </a:schemeClr>
                </a:solidFill>
              </a:rPr>
              <a:t>מחקר מדעי ותרומתו לשמירת טבע</a:t>
            </a:r>
            <a:endParaRPr lang="en-US" dirty="0">
              <a:solidFill>
                <a:schemeClr val="bg1">
                  <a:alpha val="50000"/>
                </a:schemeClr>
              </a:solidFill>
            </a:endParaRPr>
          </a:p>
        </p:txBody>
      </p:sp>
      <p:sp>
        <p:nvSpPr>
          <p:cNvPr id="2" name="Content Placeholder 1">
            <a:extLst>
              <a:ext uri="{FF2B5EF4-FFF2-40B4-BE49-F238E27FC236}">
                <a16:creationId xmlns:a16="http://schemas.microsoft.com/office/drawing/2014/main" id="{85036C02-82D7-0A42-A976-561301C52F4F}"/>
              </a:ext>
            </a:extLst>
          </p:cNvPr>
          <p:cNvSpPr>
            <a:spLocks noGrp="1"/>
          </p:cNvSpPr>
          <p:nvPr>
            <p:ph type="body" sz="quarter" idx="22"/>
          </p:nvPr>
        </p:nvSpPr>
        <p:spPr/>
        <p:txBody>
          <a:bodyPr/>
          <a:lstStyle/>
          <a:p>
            <a:pPr marL="0" indent="0">
              <a:buNone/>
            </a:pPr>
            <a:endParaRPr lang="he-IL" altLang="he-IL" sz="2000" dirty="0"/>
          </a:p>
          <a:p>
            <a:endParaRPr lang="he-IL" altLang="he-IL" sz="2000" dirty="0"/>
          </a:p>
          <a:p>
            <a:endParaRPr lang="en-US" dirty="0"/>
          </a:p>
        </p:txBody>
      </p:sp>
      <p:pic>
        <p:nvPicPr>
          <p:cNvPr id="6" name="Picture 5">
            <a:extLst>
              <a:ext uri="{FF2B5EF4-FFF2-40B4-BE49-F238E27FC236}">
                <a16:creationId xmlns:a16="http://schemas.microsoft.com/office/drawing/2014/main" id="{7E186904-2ED8-C643-BED7-662BD7EA74B8}"/>
              </a:ext>
            </a:extLst>
          </p:cNvPr>
          <p:cNvPicPr>
            <a:picLocks noChangeAspect="1"/>
          </p:cNvPicPr>
          <p:nvPr/>
        </p:nvPicPr>
        <p:blipFill>
          <a:blip r:embed="rId3"/>
          <a:stretch>
            <a:fillRect/>
          </a:stretch>
        </p:blipFill>
        <p:spPr>
          <a:xfrm>
            <a:off x="6542759" y="2292471"/>
            <a:ext cx="1177055" cy="1569406"/>
          </a:xfrm>
          <a:prstGeom prst="rect">
            <a:avLst/>
          </a:prstGeom>
        </p:spPr>
      </p:pic>
    </p:spTree>
    <p:extLst>
      <p:ext uri="{BB962C8B-B14F-4D97-AF65-F5344CB8AC3E}">
        <p14:creationId xmlns:p14="http://schemas.microsoft.com/office/powerpoint/2010/main" val="747089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 calcmode="lin" valueType="num">
                                      <p:cBhvr additive="base">
                                        <p:cTn id="2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anim calcmode="lin" valueType="num">
                                      <p:cBhvr additive="base">
                                        <p:cTn id="31"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anim calcmode="lin" valueType="num">
                                      <p:cBhvr additive="base">
                                        <p:cTn id="37"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77ED0347-2053-AC40-B634-6CCCF281826F}"/>
              </a:ext>
            </a:extLst>
          </p:cNvPr>
          <p:cNvPicPr>
            <a:picLocks noGrp="1" noChangeAspect="1"/>
          </p:cNvPicPr>
          <p:nvPr>
            <p:ph type="pic" sz="quarter" idx="17"/>
          </p:nvPr>
        </p:nvPicPr>
        <p:blipFill>
          <a:blip r:embed="rId3"/>
          <a:stretch>
            <a:fillRect/>
          </a:stretch>
        </p:blipFill>
        <p:spPr>
          <a:xfrm>
            <a:off x="1822764" y="2069643"/>
            <a:ext cx="4213078" cy="3979019"/>
          </a:xfrm>
        </p:spPr>
      </p:pic>
      <p:sp>
        <p:nvSpPr>
          <p:cNvPr id="3" name="Text Placeholder 2">
            <a:extLst>
              <a:ext uri="{FF2B5EF4-FFF2-40B4-BE49-F238E27FC236}">
                <a16:creationId xmlns:a16="http://schemas.microsoft.com/office/drawing/2014/main" id="{2BEFDFF0-4E88-F848-A8F6-97656D8BC70D}"/>
              </a:ext>
            </a:extLst>
          </p:cNvPr>
          <p:cNvSpPr>
            <a:spLocks noGrp="1"/>
          </p:cNvSpPr>
          <p:nvPr>
            <p:ph type="body" sz="quarter" idx="19"/>
          </p:nvPr>
        </p:nvSpPr>
        <p:spPr>
          <a:xfrm>
            <a:off x="6791570" y="2069644"/>
            <a:ext cx="2024063" cy="3979019"/>
          </a:xfrm>
        </p:spPr>
        <p:txBody>
          <a:bodyPr rIns="0">
            <a:normAutofit fontScale="92500" lnSpcReduction="20000"/>
          </a:bodyPr>
          <a:lstStyle/>
          <a:p>
            <a:pPr>
              <a:lnSpc>
                <a:spcPct val="100000"/>
              </a:lnSpc>
              <a:spcBef>
                <a:spcPct val="0"/>
              </a:spcBef>
            </a:pPr>
            <a:r>
              <a:rPr lang="he-IL" b="1" dirty="0"/>
              <a:t>בעקבות פעולת הסניטציה-פינוי הפסולת </a:t>
            </a:r>
            <a:r>
              <a:rPr lang="he-IL" b="1" dirty="0" smtClean="0"/>
              <a:t>,שהביאה </a:t>
            </a:r>
            <a:r>
              <a:rPr lang="he-IL" b="1" dirty="0"/>
              <a:t>להפחתת </a:t>
            </a:r>
            <a:r>
              <a:rPr lang="he-IL" b="1" dirty="0" smtClean="0"/>
              <a:t>המזון</a:t>
            </a:r>
            <a:endParaRPr lang="he-IL" b="1" dirty="0"/>
          </a:p>
          <a:p>
            <a:pPr>
              <a:lnSpc>
                <a:spcPct val="100000"/>
              </a:lnSpc>
              <a:spcBef>
                <a:spcPct val="0"/>
              </a:spcBef>
            </a:pPr>
            <a:r>
              <a:rPr lang="he-IL" dirty="0"/>
              <a:t>ועל ידי המשך מעקב אחר האוכלוסיות של הטורפים, דווח על ירידה ניכרת ברמת השרידות שלהם.</a:t>
            </a:r>
            <a:endParaRPr lang="he-IL" altLang="he-IL" b="1" dirty="0"/>
          </a:p>
          <a:p>
            <a:pPr>
              <a:lnSpc>
                <a:spcPct val="100000"/>
              </a:lnSpc>
              <a:spcBef>
                <a:spcPct val="0"/>
              </a:spcBef>
            </a:pPr>
            <a:endParaRPr lang="he-IL" altLang="he-IL" b="1" dirty="0"/>
          </a:p>
          <a:p>
            <a:pPr>
              <a:lnSpc>
                <a:spcPct val="100000"/>
              </a:lnSpc>
              <a:spcBef>
                <a:spcPct val="0"/>
              </a:spcBef>
            </a:pPr>
            <a:r>
              <a:rPr lang="he-IL" altLang="he-IL" b="1" dirty="0"/>
              <a:t>שועלים </a:t>
            </a:r>
          </a:p>
          <a:p>
            <a:pPr>
              <a:lnSpc>
                <a:spcPct val="100000"/>
              </a:lnSpc>
              <a:spcBef>
                <a:spcPct val="0"/>
              </a:spcBef>
            </a:pPr>
            <a:r>
              <a:rPr lang="he-IL" altLang="he-IL" dirty="0"/>
              <a:t>שרידה שנתית ירדה מ~70% ל~5-61%</a:t>
            </a:r>
          </a:p>
          <a:p>
            <a:pPr>
              <a:lnSpc>
                <a:spcPct val="100000"/>
              </a:lnSpc>
              <a:spcBef>
                <a:spcPct val="0"/>
              </a:spcBef>
            </a:pPr>
            <a:endParaRPr lang="he-IL" altLang="he-IL" b="1" dirty="0"/>
          </a:p>
          <a:p>
            <a:pPr>
              <a:lnSpc>
                <a:spcPct val="100000"/>
              </a:lnSpc>
              <a:spcBef>
                <a:spcPct val="0"/>
              </a:spcBef>
            </a:pPr>
            <a:endParaRPr lang="he-IL" altLang="he-IL" b="1" dirty="0"/>
          </a:p>
          <a:p>
            <a:pPr>
              <a:lnSpc>
                <a:spcPct val="100000"/>
              </a:lnSpc>
              <a:spcBef>
                <a:spcPct val="0"/>
              </a:spcBef>
            </a:pPr>
            <a:r>
              <a:rPr lang="he-IL" altLang="he-IL" b="1" dirty="0"/>
              <a:t>תנים </a:t>
            </a:r>
          </a:p>
          <a:p>
            <a:pPr>
              <a:lnSpc>
                <a:spcPct val="100000"/>
              </a:lnSpc>
              <a:spcBef>
                <a:spcPct val="0"/>
              </a:spcBef>
            </a:pPr>
            <a:r>
              <a:rPr lang="he-IL" altLang="he-IL" dirty="0"/>
              <a:t>שרידה שנתית ירדה מ~78% ל~ 28-36%.</a:t>
            </a:r>
          </a:p>
          <a:p>
            <a:pPr>
              <a:lnSpc>
                <a:spcPct val="100000"/>
              </a:lnSpc>
              <a:spcBef>
                <a:spcPct val="0"/>
              </a:spcBef>
            </a:pPr>
            <a:endParaRPr lang="he-IL" altLang="he-IL" b="1" dirty="0"/>
          </a:p>
        </p:txBody>
      </p:sp>
      <p:sp>
        <p:nvSpPr>
          <p:cNvPr id="4" name="Text Placeholder 3">
            <a:extLst>
              <a:ext uri="{FF2B5EF4-FFF2-40B4-BE49-F238E27FC236}">
                <a16:creationId xmlns:a16="http://schemas.microsoft.com/office/drawing/2014/main" id="{2D2E44E6-2AE6-B742-9354-2FE579AD09F2}"/>
              </a:ext>
            </a:extLst>
          </p:cNvPr>
          <p:cNvSpPr>
            <a:spLocks noGrp="1"/>
          </p:cNvSpPr>
          <p:nvPr>
            <p:ph type="body" sz="quarter" idx="20"/>
          </p:nvPr>
        </p:nvSpPr>
        <p:spPr>
          <a:xfrm>
            <a:off x="221760" y="1325291"/>
            <a:ext cx="8593994" cy="535040"/>
          </a:xfrm>
        </p:spPr>
        <p:txBody>
          <a:bodyPr rIns="0"/>
          <a:lstStyle/>
          <a:p>
            <a:r>
              <a:rPr lang="he-IL" altLang="he-IL" sz="3200" dirty="0"/>
              <a:t>תוצאות שלב ב׳ - שרידות של תנים ושועלים</a:t>
            </a:r>
          </a:p>
        </p:txBody>
      </p:sp>
      <p:sp>
        <p:nvSpPr>
          <p:cNvPr id="5" name="Text Placeholder 4">
            <a:extLst>
              <a:ext uri="{FF2B5EF4-FFF2-40B4-BE49-F238E27FC236}">
                <a16:creationId xmlns:a16="http://schemas.microsoft.com/office/drawing/2014/main" id="{1273DFD7-0DB6-0B44-A050-A20AA772A549}"/>
              </a:ext>
            </a:extLst>
          </p:cNvPr>
          <p:cNvSpPr>
            <a:spLocks noGrp="1"/>
          </p:cNvSpPr>
          <p:nvPr>
            <p:ph type="body" sz="quarter" idx="21"/>
          </p:nvPr>
        </p:nvSpPr>
        <p:spPr>
          <a:xfrm>
            <a:off x="5888422" y="6448635"/>
            <a:ext cx="2927212" cy="309562"/>
          </a:xfrm>
        </p:spPr>
        <p:txBody>
          <a:bodyPr rIns="0"/>
          <a:lstStyle/>
          <a:p>
            <a:r>
              <a:rPr lang="he-IL" altLang="he-IL" dirty="0">
                <a:solidFill>
                  <a:schemeClr val="bg1">
                    <a:alpha val="50000"/>
                  </a:schemeClr>
                </a:solidFill>
              </a:rPr>
              <a:t>מחקר מדעי ותרומתו לשמירת טבע</a:t>
            </a:r>
            <a:endParaRPr lang="en-US" dirty="0">
              <a:solidFill>
                <a:schemeClr val="bg1">
                  <a:alpha val="50000"/>
                </a:schemeClr>
              </a:solidFill>
            </a:endParaRPr>
          </a:p>
          <a:p>
            <a:endParaRPr lang="en-US" dirty="0"/>
          </a:p>
        </p:txBody>
      </p:sp>
    </p:spTree>
    <p:extLst>
      <p:ext uri="{BB962C8B-B14F-4D97-AF65-F5344CB8AC3E}">
        <p14:creationId xmlns:p14="http://schemas.microsoft.com/office/powerpoint/2010/main" val="1406336919"/>
      </p:ext>
    </p:extLst>
  </p:cSld>
  <p:clrMapOvr>
    <a:masterClrMapping/>
  </p:clrMapOvr>
  <p:transition spd="slow">
    <p:push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7981FFB-CBE9-2E47-8D8F-D5081C4F5780}"/>
              </a:ext>
            </a:extLst>
          </p:cNvPr>
          <p:cNvSpPr>
            <a:spLocks noGrp="1"/>
          </p:cNvSpPr>
          <p:nvPr>
            <p:ph type="body" sz="quarter" idx="20"/>
          </p:nvPr>
        </p:nvSpPr>
        <p:spPr>
          <a:xfrm>
            <a:off x="1127234" y="1101040"/>
            <a:ext cx="7633691" cy="693075"/>
          </a:xfrm>
        </p:spPr>
        <p:txBody>
          <a:bodyPr/>
          <a:lstStyle/>
          <a:p>
            <a:pPr>
              <a:lnSpc>
                <a:spcPct val="100000"/>
              </a:lnSpc>
              <a:spcBef>
                <a:spcPct val="0"/>
              </a:spcBef>
            </a:pPr>
            <a:r>
              <a:rPr lang="he-IL" altLang="he-IL" sz="2400" dirty="0"/>
              <a:t>סיכום מחקר</a:t>
            </a:r>
          </a:p>
          <a:p>
            <a:pPr>
              <a:lnSpc>
                <a:spcPct val="100000"/>
              </a:lnSpc>
              <a:spcBef>
                <a:spcPct val="0"/>
              </a:spcBef>
            </a:pPr>
            <a:r>
              <a:rPr lang="he-IL" altLang="he-IL" dirty="0"/>
              <a:t>פסולת, טורפים וסניטציה</a:t>
            </a:r>
          </a:p>
        </p:txBody>
      </p:sp>
      <p:sp>
        <p:nvSpPr>
          <p:cNvPr id="3" name="Text Placeholder 2">
            <a:extLst>
              <a:ext uri="{FF2B5EF4-FFF2-40B4-BE49-F238E27FC236}">
                <a16:creationId xmlns:a16="http://schemas.microsoft.com/office/drawing/2014/main" id="{EDED3F3B-6AC6-544D-BBC1-4AC66281ED86}"/>
              </a:ext>
            </a:extLst>
          </p:cNvPr>
          <p:cNvSpPr>
            <a:spLocks noGrp="1"/>
          </p:cNvSpPr>
          <p:nvPr>
            <p:ph type="body" sz="quarter" idx="23"/>
          </p:nvPr>
        </p:nvSpPr>
        <p:spPr/>
        <p:txBody>
          <a:bodyPr/>
          <a:lstStyle/>
          <a:p>
            <a:pPr marL="0" indent="0">
              <a:lnSpc>
                <a:spcPct val="100000"/>
              </a:lnSpc>
              <a:spcBef>
                <a:spcPct val="0"/>
              </a:spcBef>
              <a:buNone/>
            </a:pPr>
            <a:endParaRPr lang="he-IL" altLang="he-IL" sz="2000" dirty="0"/>
          </a:p>
          <a:p>
            <a:pPr>
              <a:lnSpc>
                <a:spcPct val="100000"/>
              </a:lnSpc>
              <a:spcBef>
                <a:spcPct val="0"/>
              </a:spcBef>
            </a:pPr>
            <a:r>
              <a:rPr lang="he-IL" altLang="he-IL" sz="2000" dirty="0"/>
              <a:t> פסולת  ,כגון פסדים, היא מקור מזון </a:t>
            </a:r>
            <a:r>
              <a:rPr lang="he-IL" altLang="he-IL" sz="2000" dirty="0" err="1"/>
              <a:t>אנתרופוגני</a:t>
            </a:r>
            <a:r>
              <a:rPr lang="he-IL" altLang="he-IL" sz="2000" dirty="0"/>
              <a:t> עבור טורפים.</a:t>
            </a:r>
          </a:p>
          <a:p>
            <a:pPr>
              <a:lnSpc>
                <a:spcPct val="100000"/>
              </a:lnSpc>
              <a:spcBef>
                <a:spcPct val="0"/>
              </a:spcBef>
            </a:pPr>
            <a:endParaRPr lang="he-IL" altLang="he-IL" sz="2000" dirty="0"/>
          </a:p>
          <a:p>
            <a:pPr>
              <a:lnSpc>
                <a:spcPct val="100000"/>
              </a:lnSpc>
              <a:spcBef>
                <a:spcPct val="0"/>
              </a:spcBef>
            </a:pPr>
            <a:r>
              <a:rPr lang="he-IL" altLang="he-IL" sz="2000" dirty="0"/>
              <a:t>לזמינות  המזון יש השפעה  ישירה על אוכלוסיית הטורפים-ריבוי ושרידות גבוהה</a:t>
            </a:r>
            <a:r>
              <a:rPr lang="he-IL" altLang="he-IL" sz="1200" dirty="0"/>
              <a:t>.</a:t>
            </a:r>
          </a:p>
          <a:p>
            <a:pPr>
              <a:lnSpc>
                <a:spcPct val="100000"/>
              </a:lnSpc>
              <a:spcBef>
                <a:spcPct val="0"/>
              </a:spcBef>
            </a:pPr>
            <a:endParaRPr lang="he-IL" altLang="he-IL" sz="1200" dirty="0"/>
          </a:p>
          <a:p>
            <a:pPr>
              <a:lnSpc>
                <a:spcPct val="100000"/>
              </a:lnSpc>
              <a:spcBef>
                <a:spcPct val="0"/>
              </a:spcBef>
            </a:pPr>
            <a:r>
              <a:rPr lang="he-IL" altLang="he-IL" sz="2000" dirty="0"/>
              <a:t>אמצעי פשוט כמו סניטציה-נמצא יעיל מאד. תוך זמן קצר ירידה חדה בכמות הטורפים.</a:t>
            </a:r>
          </a:p>
          <a:p>
            <a:pPr>
              <a:lnSpc>
                <a:spcPct val="100000"/>
              </a:lnSpc>
              <a:spcBef>
                <a:spcPct val="0"/>
              </a:spcBef>
            </a:pPr>
            <a:endParaRPr lang="he-IL" altLang="he-IL" sz="1200" dirty="0"/>
          </a:p>
          <a:p>
            <a:pPr>
              <a:lnSpc>
                <a:spcPct val="100000"/>
              </a:lnSpc>
              <a:spcBef>
                <a:spcPct val="0"/>
              </a:spcBef>
            </a:pPr>
            <a:endParaRPr lang="he-IL" altLang="he-IL" sz="1200" dirty="0"/>
          </a:p>
          <a:p>
            <a:pPr>
              <a:lnSpc>
                <a:spcPct val="100000"/>
              </a:lnSpc>
              <a:spcBef>
                <a:spcPct val="0"/>
              </a:spcBef>
            </a:pPr>
            <a:endParaRPr lang="he-IL" altLang="he-IL" sz="2000" dirty="0"/>
          </a:p>
          <a:p>
            <a:pPr marL="171450" indent="-171450" algn="l" defTabSz="685800" rtl="0" eaLnBrk="1" latinLnBrk="0" hangingPunct="1">
              <a:lnSpc>
                <a:spcPct val="150000"/>
              </a:lnSpc>
              <a:spcBef>
                <a:spcPts val="750"/>
              </a:spcBef>
              <a:buClr>
                <a:schemeClr val="bg1"/>
              </a:buClr>
              <a:buFont typeface="Arial" panose="020B0604020202020204" pitchFamily="34" charset="0"/>
              <a:buChar char="•"/>
            </a:pPr>
            <a:endParaRPr lang="en-US" dirty="0"/>
          </a:p>
        </p:txBody>
      </p:sp>
      <p:sp>
        <p:nvSpPr>
          <p:cNvPr id="2" name="Content Placeholder 1">
            <a:extLst>
              <a:ext uri="{FF2B5EF4-FFF2-40B4-BE49-F238E27FC236}">
                <a16:creationId xmlns:a16="http://schemas.microsoft.com/office/drawing/2014/main" id="{85036C02-82D7-0A42-A976-561301C52F4F}"/>
              </a:ext>
            </a:extLst>
          </p:cNvPr>
          <p:cNvSpPr>
            <a:spLocks noGrp="1"/>
          </p:cNvSpPr>
          <p:nvPr>
            <p:ph type="body" sz="quarter" idx="22"/>
          </p:nvPr>
        </p:nvSpPr>
        <p:spPr/>
        <p:txBody>
          <a:bodyPr/>
          <a:lstStyle/>
          <a:p>
            <a:pPr marL="0" indent="0">
              <a:buNone/>
            </a:pPr>
            <a:endParaRPr lang="he-IL" altLang="he-IL" sz="2000" dirty="0"/>
          </a:p>
          <a:p>
            <a:endParaRPr lang="he-IL" altLang="he-IL" sz="2000" dirty="0"/>
          </a:p>
          <a:p>
            <a:endParaRPr lang="en-US" dirty="0"/>
          </a:p>
        </p:txBody>
      </p:sp>
      <p:sp>
        <p:nvSpPr>
          <p:cNvPr id="9" name="Text Placeholder 8">
            <a:extLst>
              <a:ext uri="{FF2B5EF4-FFF2-40B4-BE49-F238E27FC236}">
                <a16:creationId xmlns:a16="http://schemas.microsoft.com/office/drawing/2014/main" id="{4F7E7158-BC4F-6048-BEDA-67E3BD305AA4}"/>
              </a:ext>
            </a:extLst>
          </p:cNvPr>
          <p:cNvSpPr>
            <a:spLocks noGrp="1"/>
          </p:cNvSpPr>
          <p:nvPr>
            <p:ph type="body" sz="quarter" idx="21"/>
          </p:nvPr>
        </p:nvSpPr>
        <p:spPr>
          <a:xfrm>
            <a:off x="6053960" y="6448635"/>
            <a:ext cx="2761676" cy="309562"/>
          </a:xfrm>
        </p:spPr>
        <p:txBody>
          <a:bodyPr rIns="0"/>
          <a:lstStyle/>
          <a:p>
            <a:r>
              <a:rPr lang="he-IL" altLang="he-IL" dirty="0">
                <a:solidFill>
                  <a:schemeClr val="bg1">
                    <a:alpha val="50000"/>
                  </a:schemeClr>
                </a:solidFill>
              </a:rPr>
              <a:t>מחקר מדעי ותרומתו לשמירת טבע</a:t>
            </a:r>
            <a:endParaRPr lang="en-US" dirty="0">
              <a:solidFill>
                <a:schemeClr val="bg1">
                  <a:alpha val="50000"/>
                </a:schemeClr>
              </a:solidFill>
            </a:endParaRPr>
          </a:p>
        </p:txBody>
      </p:sp>
    </p:spTree>
    <p:extLst>
      <p:ext uri="{BB962C8B-B14F-4D97-AF65-F5344CB8AC3E}">
        <p14:creationId xmlns:p14="http://schemas.microsoft.com/office/powerpoint/2010/main" val="11237618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מלבן 1">
            <a:extLst>
              <a:ext uri="{FF2B5EF4-FFF2-40B4-BE49-F238E27FC236}">
                <a16:creationId xmlns:a16="http://schemas.microsoft.com/office/drawing/2014/main" id="{BEF8FCED-B249-584E-857B-E0726EBDA3E7}"/>
              </a:ext>
            </a:extLst>
          </p:cNvPr>
          <p:cNvSpPr>
            <a:spLocks noChangeArrowheads="1"/>
          </p:cNvSpPr>
          <p:nvPr/>
        </p:nvSpPr>
        <p:spPr bwMode="auto">
          <a:xfrm>
            <a:off x="1326356" y="2105025"/>
            <a:ext cx="3243263"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rtl="0" eaLnBrk="0" hangingPunct="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gn="l" rtl="0" eaLnBrk="0" hangingPunct="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gn="l" rtl="0" eaLnBrk="0" hangingPunct="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gn="l" rtl="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gn="l" rtl="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he-IL" altLang="he-IL" sz="1350" dirty="0"/>
              <a:t>פסדי לולים ~ 1 תרנגולת/יום/לול</a:t>
            </a:r>
          </a:p>
        </p:txBody>
      </p:sp>
      <p:sp>
        <p:nvSpPr>
          <p:cNvPr id="40965" name="מלבן 2">
            <a:extLst>
              <a:ext uri="{FF2B5EF4-FFF2-40B4-BE49-F238E27FC236}">
                <a16:creationId xmlns:a16="http://schemas.microsoft.com/office/drawing/2014/main" id="{FA413093-0FFE-E34C-9353-9BB9D098C501}"/>
              </a:ext>
            </a:extLst>
          </p:cNvPr>
          <p:cNvSpPr>
            <a:spLocks noChangeArrowheads="1"/>
          </p:cNvSpPr>
          <p:nvPr/>
        </p:nvSpPr>
        <p:spPr bwMode="auto">
          <a:xfrm>
            <a:off x="1950245" y="2374106"/>
            <a:ext cx="2559844"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rtl="0" eaLnBrk="0" hangingPunct="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gn="l" rtl="0" eaLnBrk="0" hangingPunct="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gn="l" rtl="0" eaLnBrk="0" hangingPunct="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gn="l" rtl="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gn="l" rtl="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he-IL" altLang="he-IL" sz="1350" dirty="0"/>
              <a:t>בכל מושב ~ 50+ חוות לולים </a:t>
            </a:r>
          </a:p>
        </p:txBody>
      </p:sp>
      <p:sp>
        <p:nvSpPr>
          <p:cNvPr id="40966" name="מלבן 3">
            <a:extLst>
              <a:ext uri="{FF2B5EF4-FFF2-40B4-BE49-F238E27FC236}">
                <a16:creationId xmlns:a16="http://schemas.microsoft.com/office/drawing/2014/main" id="{AE23B6CB-2547-7B40-BFF2-565E09899A41}"/>
              </a:ext>
            </a:extLst>
          </p:cNvPr>
          <p:cNvSpPr>
            <a:spLocks noChangeArrowheads="1"/>
          </p:cNvSpPr>
          <p:nvPr/>
        </p:nvSpPr>
        <p:spPr bwMode="auto">
          <a:xfrm>
            <a:off x="2057401" y="2749154"/>
            <a:ext cx="2512219"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rtl="0" eaLnBrk="0" hangingPunct="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gn="l" rtl="0" eaLnBrk="0" hangingPunct="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gn="l" rtl="0" eaLnBrk="0" hangingPunct="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gn="l" rtl="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gn="l" rtl="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he-IL" altLang="he-IL" sz="1350" dirty="0"/>
              <a:t>100-150 ק"ג עופות מתים ליום</a:t>
            </a:r>
          </a:p>
        </p:txBody>
      </p:sp>
      <p:sp>
        <p:nvSpPr>
          <p:cNvPr id="40967" name="מלבן 4">
            <a:extLst>
              <a:ext uri="{FF2B5EF4-FFF2-40B4-BE49-F238E27FC236}">
                <a16:creationId xmlns:a16="http://schemas.microsoft.com/office/drawing/2014/main" id="{C62846B4-C7A9-C64E-B949-6C5153E698B4}"/>
              </a:ext>
            </a:extLst>
          </p:cNvPr>
          <p:cNvSpPr>
            <a:spLocks noChangeArrowheads="1"/>
          </p:cNvSpPr>
          <p:nvPr/>
        </p:nvSpPr>
        <p:spPr bwMode="auto">
          <a:xfrm>
            <a:off x="1396605" y="1827610"/>
            <a:ext cx="333494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rtl="0" eaLnBrk="0" hangingPunct="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gn="l" rtl="0" eaLnBrk="0" hangingPunct="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gn="l" rtl="0" eaLnBrk="0" hangingPunct="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gn="l" rtl="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gn="l" rtl="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he-IL" altLang="he-IL" sz="1350" dirty="0"/>
              <a:t>מקורות המזון-מזבלות פתוחות, פסדי לולים </a:t>
            </a:r>
          </a:p>
        </p:txBody>
      </p:sp>
      <p:sp>
        <p:nvSpPr>
          <p:cNvPr id="16" name="Text Placeholder 15">
            <a:extLst>
              <a:ext uri="{FF2B5EF4-FFF2-40B4-BE49-F238E27FC236}">
                <a16:creationId xmlns:a16="http://schemas.microsoft.com/office/drawing/2014/main" id="{14AFC890-8797-E243-822C-C3F8389D91EB}"/>
              </a:ext>
            </a:extLst>
          </p:cNvPr>
          <p:cNvSpPr>
            <a:spLocks noGrp="1"/>
          </p:cNvSpPr>
          <p:nvPr>
            <p:ph type="body" sz="quarter" idx="19"/>
          </p:nvPr>
        </p:nvSpPr>
        <p:spPr>
          <a:xfrm>
            <a:off x="6329856" y="2141863"/>
            <a:ext cx="2485778" cy="3979019"/>
          </a:xfrm>
        </p:spPr>
        <p:txBody>
          <a:bodyPr>
            <a:normAutofit lnSpcReduction="10000"/>
          </a:bodyPr>
          <a:lstStyle/>
          <a:p>
            <a:pPr marL="285750" indent="-285750">
              <a:lnSpc>
                <a:spcPct val="100000"/>
              </a:lnSpc>
              <a:spcBef>
                <a:spcPct val="0"/>
              </a:spcBef>
              <a:buFont typeface="Arial" panose="020B0604020202020204" pitchFamily="34" charset="0"/>
              <a:buChar char="•"/>
            </a:pPr>
            <a:r>
              <a:rPr lang="he-IL" altLang="he-IL" dirty="0"/>
              <a:t>לא הייתה השפעה של הטורפים על צפיפות </a:t>
            </a:r>
            <a:r>
              <a:rPr lang="he-IL" altLang="he-IL" dirty="0" err="1"/>
              <a:t>ושרידת</a:t>
            </a:r>
            <a:r>
              <a:rPr lang="he-IL" altLang="he-IL" dirty="0"/>
              <a:t> מכרסמים</a:t>
            </a:r>
            <a:r>
              <a:rPr lang="he-IL" altLang="he-IL" sz="1350" dirty="0"/>
              <a:t>.</a:t>
            </a:r>
          </a:p>
          <a:p>
            <a:pPr marL="285750" indent="-285750">
              <a:lnSpc>
                <a:spcPct val="100000"/>
              </a:lnSpc>
              <a:spcBef>
                <a:spcPct val="0"/>
              </a:spcBef>
              <a:buFont typeface="Arial" panose="020B0604020202020204" pitchFamily="34" charset="0"/>
              <a:buChar char="•"/>
            </a:pPr>
            <a:endParaRPr lang="he-IL" altLang="he-IL" sz="1350" dirty="0"/>
          </a:p>
          <a:p>
            <a:pPr marL="285750" indent="-285750">
              <a:lnSpc>
                <a:spcPct val="100000"/>
              </a:lnSpc>
              <a:spcBef>
                <a:spcPct val="0"/>
              </a:spcBef>
              <a:buFont typeface="Arial" panose="020B0604020202020204" pitchFamily="34" charset="0"/>
              <a:buChar char="•"/>
            </a:pPr>
            <a:r>
              <a:rPr lang="he-IL" altLang="he-IL" dirty="0"/>
              <a:t>ירידה בתפקודי טורפים – לא ויסתו נטרפים.</a:t>
            </a:r>
          </a:p>
          <a:p>
            <a:pPr marL="285750" indent="-285750">
              <a:lnSpc>
                <a:spcPct val="100000"/>
              </a:lnSpc>
              <a:spcBef>
                <a:spcPct val="0"/>
              </a:spcBef>
              <a:buFont typeface="Arial" panose="020B0604020202020204" pitchFamily="34" charset="0"/>
              <a:buChar char="•"/>
            </a:pPr>
            <a:endParaRPr lang="he-IL" altLang="he-IL" sz="1350" dirty="0"/>
          </a:p>
          <a:p>
            <a:pPr marL="285750" indent="-285750">
              <a:lnSpc>
                <a:spcPct val="100000"/>
              </a:lnSpc>
              <a:spcBef>
                <a:spcPct val="0"/>
              </a:spcBef>
              <a:buFont typeface="Arial" panose="020B0604020202020204" pitchFamily="34" charset="0"/>
              <a:buChar char="•"/>
            </a:pPr>
            <a:endParaRPr lang="he-IL" altLang="he-IL" dirty="0"/>
          </a:p>
          <a:p>
            <a:pPr>
              <a:lnSpc>
                <a:spcPct val="100000"/>
              </a:lnSpc>
              <a:spcBef>
                <a:spcPct val="0"/>
              </a:spcBef>
            </a:pPr>
            <a:endParaRPr lang="he-IL" altLang="he-IL" dirty="0"/>
          </a:p>
          <a:p>
            <a:pPr>
              <a:lnSpc>
                <a:spcPct val="100000"/>
              </a:lnSpc>
              <a:spcBef>
                <a:spcPct val="0"/>
              </a:spcBef>
            </a:pPr>
            <a:endParaRPr lang="he-IL" altLang="he-IL" dirty="0"/>
          </a:p>
          <a:p>
            <a:pPr>
              <a:lnSpc>
                <a:spcPct val="100000"/>
              </a:lnSpc>
              <a:spcBef>
                <a:spcPct val="0"/>
              </a:spcBef>
            </a:pPr>
            <a:endParaRPr lang="he-IL" altLang="he-IL" dirty="0"/>
          </a:p>
          <a:p>
            <a:endParaRPr lang="he-IL" altLang="he-IL" dirty="0"/>
          </a:p>
          <a:p>
            <a:endParaRPr lang="he-IL" altLang="he-IL" dirty="0"/>
          </a:p>
          <a:p>
            <a:r>
              <a:rPr lang="he-IL" altLang="he-IL" dirty="0"/>
              <a:t> </a:t>
            </a:r>
          </a:p>
          <a:p>
            <a:endParaRPr lang="en-US" dirty="0"/>
          </a:p>
        </p:txBody>
      </p:sp>
      <p:sp>
        <p:nvSpPr>
          <p:cNvPr id="17" name="Text Placeholder 16">
            <a:extLst>
              <a:ext uri="{FF2B5EF4-FFF2-40B4-BE49-F238E27FC236}">
                <a16:creationId xmlns:a16="http://schemas.microsoft.com/office/drawing/2014/main" id="{977E71B8-B67D-C942-9357-7189EF450989}"/>
              </a:ext>
            </a:extLst>
          </p:cNvPr>
          <p:cNvSpPr>
            <a:spLocks noGrp="1"/>
          </p:cNvSpPr>
          <p:nvPr>
            <p:ph type="body" sz="quarter" idx="20"/>
          </p:nvPr>
        </p:nvSpPr>
        <p:spPr>
          <a:xfrm>
            <a:off x="213092" y="1277427"/>
            <a:ext cx="8593994" cy="467040"/>
          </a:xfrm>
          <a:noFill/>
        </p:spPr>
        <p:style>
          <a:lnRef idx="2">
            <a:schemeClr val="dk1"/>
          </a:lnRef>
          <a:fillRef idx="1">
            <a:schemeClr val="lt1"/>
          </a:fillRef>
          <a:effectRef idx="0">
            <a:schemeClr val="dk1"/>
          </a:effectRef>
          <a:fontRef idx="minor">
            <a:schemeClr val="dk1"/>
          </a:fontRef>
        </p:style>
        <p:txBody>
          <a:bodyPr rIns="0"/>
          <a:lstStyle/>
          <a:p>
            <a:pPr marL="0" indent="0" algn="r" defTabSz="685800" eaLnBrk="1" latinLnBrk="0" hangingPunct="1">
              <a:lnSpc>
                <a:spcPct val="100000"/>
              </a:lnSpc>
              <a:spcBef>
                <a:spcPct val="0"/>
              </a:spcBef>
              <a:buFont typeface="Arial" panose="020B0604020202020204" pitchFamily="34" charset="0"/>
              <a:buNone/>
            </a:pPr>
            <a:r>
              <a:rPr lang="he-IL" altLang="he-IL" dirty="0"/>
              <a:t>ומהי ההשפעה על אוכלוסיית הנטרפים?</a:t>
            </a:r>
          </a:p>
        </p:txBody>
      </p:sp>
      <p:sp>
        <p:nvSpPr>
          <p:cNvPr id="18" name="Text Placeholder 17">
            <a:extLst>
              <a:ext uri="{FF2B5EF4-FFF2-40B4-BE49-F238E27FC236}">
                <a16:creationId xmlns:a16="http://schemas.microsoft.com/office/drawing/2014/main" id="{22BCC771-316E-7748-BA92-0A69790A68DB}"/>
              </a:ext>
            </a:extLst>
          </p:cNvPr>
          <p:cNvSpPr>
            <a:spLocks noGrp="1"/>
          </p:cNvSpPr>
          <p:nvPr>
            <p:ph type="body" sz="quarter" idx="21"/>
          </p:nvPr>
        </p:nvSpPr>
        <p:spPr>
          <a:xfrm>
            <a:off x="6227380" y="6448635"/>
            <a:ext cx="2588254" cy="309562"/>
          </a:xfrm>
        </p:spPr>
        <p:txBody>
          <a:bodyPr rIns="0"/>
          <a:lstStyle/>
          <a:p>
            <a:r>
              <a:rPr lang="he-IL" altLang="he-IL" dirty="0">
                <a:solidFill>
                  <a:schemeClr val="bg1">
                    <a:alpha val="50000"/>
                  </a:schemeClr>
                </a:solidFill>
              </a:rPr>
              <a:t>מחקר מדעי ותרומתו לשמירת טבע</a:t>
            </a:r>
            <a:endParaRPr lang="en-US" dirty="0">
              <a:solidFill>
                <a:schemeClr val="bg1">
                  <a:alpha val="50000"/>
                </a:schemeClr>
              </a:solidFill>
            </a:endParaRPr>
          </a:p>
        </p:txBody>
      </p:sp>
      <p:pic>
        <p:nvPicPr>
          <p:cNvPr id="6" name="Picture Placeholder 5">
            <a:extLst>
              <a:ext uri="{FF2B5EF4-FFF2-40B4-BE49-F238E27FC236}">
                <a16:creationId xmlns:a16="http://schemas.microsoft.com/office/drawing/2014/main" id="{84333565-AF04-FC4C-9F79-22A9D11D03D5}"/>
              </a:ext>
            </a:extLst>
          </p:cNvPr>
          <p:cNvPicPr>
            <a:picLocks noGrp="1" noChangeAspect="1"/>
          </p:cNvPicPr>
          <p:nvPr>
            <p:ph type="pic" sz="quarter" idx="14"/>
          </p:nvPr>
        </p:nvPicPr>
        <p:blipFill>
          <a:blip r:embed="rId3"/>
          <a:stretch>
            <a:fillRect/>
          </a:stretch>
        </p:blipFill>
        <p:spPr>
          <a:xfrm>
            <a:off x="2057401" y="2038619"/>
            <a:ext cx="3612778" cy="1768360"/>
          </a:xfrm>
          <a:prstGeom prst="rect">
            <a:avLst/>
          </a:prstGeom>
          <a:solidFill>
            <a:schemeClr val="bg1"/>
          </a:solidFill>
        </p:spPr>
      </p:pic>
      <p:sp>
        <p:nvSpPr>
          <p:cNvPr id="13" name="Picture Placeholder 2">
            <a:extLst>
              <a:ext uri="{FF2B5EF4-FFF2-40B4-BE49-F238E27FC236}">
                <a16:creationId xmlns:a16="http://schemas.microsoft.com/office/drawing/2014/main" id="{8B7AE0CC-68BD-6540-A74B-81CDF49C1690}"/>
              </a:ext>
            </a:extLst>
          </p:cNvPr>
          <p:cNvSpPr txBox="1">
            <a:spLocks/>
          </p:cNvSpPr>
          <p:nvPr/>
        </p:nvSpPr>
        <p:spPr>
          <a:xfrm>
            <a:off x="3361794" y="2141863"/>
            <a:ext cx="2880000" cy="3959482"/>
          </a:xfrm>
          <a:prstGeom prst="rect">
            <a:avLst/>
          </a:prstGeom>
        </p:spPr>
      </p:sp>
      <p:sp>
        <p:nvSpPr>
          <p:cNvPr id="15" name="Picture Placeholder 2">
            <a:extLst>
              <a:ext uri="{FF2B5EF4-FFF2-40B4-BE49-F238E27FC236}">
                <a16:creationId xmlns:a16="http://schemas.microsoft.com/office/drawing/2014/main" id="{F1753449-E569-0F42-B249-4C73DD76A363}"/>
              </a:ext>
            </a:extLst>
          </p:cNvPr>
          <p:cNvSpPr txBox="1">
            <a:spLocks/>
          </p:cNvSpPr>
          <p:nvPr/>
        </p:nvSpPr>
        <p:spPr>
          <a:xfrm>
            <a:off x="3334938" y="2141863"/>
            <a:ext cx="2880000" cy="3959482"/>
          </a:xfrm>
          <a:prstGeom prst="rect">
            <a:avLst/>
          </a:prstGeom>
        </p:spPr>
      </p:sp>
      <p:pic>
        <p:nvPicPr>
          <p:cNvPr id="19" name="Picture Placeholder 5">
            <a:extLst>
              <a:ext uri="{FF2B5EF4-FFF2-40B4-BE49-F238E27FC236}">
                <a16:creationId xmlns:a16="http://schemas.microsoft.com/office/drawing/2014/main" id="{55FBD29E-1D33-DF43-99D7-EE2707616CA7}"/>
              </a:ext>
            </a:extLst>
          </p:cNvPr>
          <p:cNvPicPr>
            <a:picLocks noChangeAspect="1"/>
          </p:cNvPicPr>
          <p:nvPr/>
        </p:nvPicPr>
        <p:blipFill>
          <a:blip r:embed="rId4"/>
          <a:stretch>
            <a:fillRect/>
          </a:stretch>
        </p:blipFill>
        <p:spPr>
          <a:xfrm>
            <a:off x="2057401" y="3927423"/>
            <a:ext cx="3576595" cy="2277166"/>
          </a:xfrm>
          <a:prstGeom prst="rect">
            <a:avLst/>
          </a:prstGeom>
        </p:spPr>
      </p:pic>
    </p:spTree>
    <p:extLst>
      <p:ext uri="{BB962C8B-B14F-4D97-AF65-F5344CB8AC3E}">
        <p14:creationId xmlns:p14="http://schemas.microsoft.com/office/powerpoint/2010/main" val="1819556111"/>
      </p:ext>
    </p:extLst>
  </p:cSld>
  <p:clrMapOvr>
    <a:masterClrMapping/>
  </p:clrMapOvr>
  <p:transition spd="slow">
    <p:push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77ED0347-2053-AC40-B634-6CCCF281826F}"/>
              </a:ext>
            </a:extLst>
          </p:cNvPr>
          <p:cNvPicPr>
            <a:picLocks noGrp="1" noChangeAspect="1"/>
          </p:cNvPicPr>
          <p:nvPr>
            <p:ph type="pic" sz="quarter" idx="17"/>
          </p:nvPr>
        </p:nvPicPr>
        <p:blipFill>
          <a:blip r:embed="rId3"/>
          <a:stretch>
            <a:fillRect/>
          </a:stretch>
        </p:blipFill>
        <p:spPr>
          <a:xfrm>
            <a:off x="641023" y="2261089"/>
            <a:ext cx="5111032" cy="3596127"/>
          </a:xfrm>
        </p:spPr>
      </p:pic>
      <p:sp>
        <p:nvSpPr>
          <p:cNvPr id="3" name="Text Placeholder 2">
            <a:extLst>
              <a:ext uri="{FF2B5EF4-FFF2-40B4-BE49-F238E27FC236}">
                <a16:creationId xmlns:a16="http://schemas.microsoft.com/office/drawing/2014/main" id="{2BEFDFF0-4E88-F848-A8F6-97656D8BC70D}"/>
              </a:ext>
            </a:extLst>
          </p:cNvPr>
          <p:cNvSpPr>
            <a:spLocks noGrp="1"/>
          </p:cNvSpPr>
          <p:nvPr>
            <p:ph type="body" sz="quarter" idx="19"/>
          </p:nvPr>
        </p:nvSpPr>
        <p:spPr>
          <a:xfrm>
            <a:off x="6466788" y="2069644"/>
            <a:ext cx="2348845" cy="3979019"/>
          </a:xfrm>
        </p:spPr>
        <p:txBody>
          <a:bodyPr rIns="0"/>
          <a:lstStyle/>
          <a:p>
            <a:pPr>
              <a:lnSpc>
                <a:spcPct val="100000"/>
              </a:lnSpc>
              <a:spcBef>
                <a:spcPct val="0"/>
              </a:spcBef>
            </a:pPr>
            <a:endParaRPr lang="he-IL" altLang="he-IL" b="1" dirty="0"/>
          </a:p>
          <a:p>
            <a:pPr>
              <a:lnSpc>
                <a:spcPct val="100000"/>
              </a:lnSpc>
              <a:spcBef>
                <a:spcPct val="0"/>
              </a:spcBef>
            </a:pPr>
            <a:r>
              <a:rPr lang="he-IL" altLang="he-IL" b="1" dirty="0"/>
              <a:t>מתוך המידע לחקלאי:  </a:t>
            </a:r>
          </a:p>
          <a:p>
            <a:pPr>
              <a:lnSpc>
                <a:spcPct val="100000"/>
              </a:lnSpc>
              <a:spcBef>
                <a:spcPct val="0"/>
              </a:spcBef>
            </a:pPr>
            <a:endParaRPr lang="he-IL" altLang="he-IL" b="1" dirty="0"/>
          </a:p>
          <a:p>
            <a:pPr>
              <a:lnSpc>
                <a:spcPct val="100000"/>
              </a:lnSpc>
              <a:spcBef>
                <a:spcPct val="0"/>
              </a:spcBef>
            </a:pPr>
            <a:r>
              <a:rPr lang="he-IL" altLang="he-IL" dirty="0"/>
              <a:t>"פקחים ייעודיים למניעת נזקים לחקלאות של רשות הטבע והגנים עומדים לרשותכם, החקלאים. הפקחים רכשו ניסיון רב במציאת פתרונות יעילים, זולים וידידותיים לסביבה. נוכל לסייע לך גם בייעוץ ובהכוונה במידע על מכלי אשפה יעילים". </a:t>
            </a:r>
          </a:p>
          <a:p>
            <a:pPr>
              <a:lnSpc>
                <a:spcPct val="100000"/>
              </a:lnSpc>
              <a:spcBef>
                <a:spcPct val="0"/>
              </a:spcBef>
            </a:pPr>
            <a:endParaRPr lang="he-IL" altLang="he-IL" b="1" dirty="0"/>
          </a:p>
        </p:txBody>
      </p:sp>
      <p:sp>
        <p:nvSpPr>
          <p:cNvPr id="4" name="Text Placeholder 3">
            <a:extLst>
              <a:ext uri="{FF2B5EF4-FFF2-40B4-BE49-F238E27FC236}">
                <a16:creationId xmlns:a16="http://schemas.microsoft.com/office/drawing/2014/main" id="{2D2E44E6-2AE6-B742-9354-2FE579AD09F2}"/>
              </a:ext>
            </a:extLst>
          </p:cNvPr>
          <p:cNvSpPr>
            <a:spLocks noGrp="1"/>
          </p:cNvSpPr>
          <p:nvPr>
            <p:ph type="body" sz="quarter" idx="20"/>
          </p:nvPr>
        </p:nvSpPr>
        <p:spPr>
          <a:xfrm>
            <a:off x="221639" y="1338390"/>
            <a:ext cx="8593994" cy="412772"/>
          </a:xfrm>
        </p:spPr>
        <p:txBody>
          <a:bodyPr rIns="0"/>
          <a:lstStyle/>
          <a:p>
            <a:r>
              <a:rPr lang="he-IL" altLang="he-IL" sz="3200" dirty="0"/>
              <a:t>סניטציה – פרק חדש בסיפור</a:t>
            </a:r>
          </a:p>
          <a:p>
            <a:endParaRPr lang="en-US" dirty="0"/>
          </a:p>
        </p:txBody>
      </p:sp>
      <p:sp>
        <p:nvSpPr>
          <p:cNvPr id="5" name="Text Placeholder 4">
            <a:extLst>
              <a:ext uri="{FF2B5EF4-FFF2-40B4-BE49-F238E27FC236}">
                <a16:creationId xmlns:a16="http://schemas.microsoft.com/office/drawing/2014/main" id="{1273DFD7-0DB6-0B44-A050-A20AA772A549}"/>
              </a:ext>
            </a:extLst>
          </p:cNvPr>
          <p:cNvSpPr>
            <a:spLocks noGrp="1"/>
          </p:cNvSpPr>
          <p:nvPr>
            <p:ph type="body" sz="quarter" idx="21"/>
          </p:nvPr>
        </p:nvSpPr>
        <p:spPr>
          <a:xfrm>
            <a:off x="5888422" y="6448635"/>
            <a:ext cx="2927212" cy="309562"/>
          </a:xfrm>
        </p:spPr>
        <p:txBody>
          <a:bodyPr rIns="0"/>
          <a:lstStyle/>
          <a:p>
            <a:r>
              <a:rPr lang="he-IL" altLang="he-IL" dirty="0">
                <a:solidFill>
                  <a:schemeClr val="bg1">
                    <a:alpha val="50000"/>
                  </a:schemeClr>
                </a:solidFill>
              </a:rPr>
              <a:t>סניטציה – ממשק בשמירת טבע</a:t>
            </a:r>
            <a:endParaRPr lang="en-US" dirty="0">
              <a:solidFill>
                <a:schemeClr val="bg1">
                  <a:alpha val="50000"/>
                </a:schemeClr>
              </a:solidFill>
            </a:endParaRPr>
          </a:p>
          <a:p>
            <a:endParaRPr lang="en-US" dirty="0"/>
          </a:p>
        </p:txBody>
      </p:sp>
    </p:spTree>
    <p:extLst>
      <p:ext uri="{BB962C8B-B14F-4D97-AF65-F5344CB8AC3E}">
        <p14:creationId xmlns:p14="http://schemas.microsoft.com/office/powerpoint/2010/main" val="1035168907"/>
      </p:ext>
    </p:extLst>
  </p:cSld>
  <p:clrMapOvr>
    <a:masterClrMapping/>
  </p:clrMapOvr>
  <p:transition spd="slow">
    <p:push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D2E44E6-2AE6-B742-9354-2FE579AD09F2}"/>
              </a:ext>
            </a:extLst>
          </p:cNvPr>
          <p:cNvSpPr>
            <a:spLocks noGrp="1"/>
          </p:cNvSpPr>
          <p:nvPr>
            <p:ph type="body" sz="quarter" idx="20"/>
          </p:nvPr>
        </p:nvSpPr>
        <p:spPr>
          <a:xfrm>
            <a:off x="345057" y="1342561"/>
            <a:ext cx="8470577" cy="387480"/>
          </a:xfrm>
        </p:spPr>
        <p:txBody>
          <a:bodyPr rIns="0"/>
          <a:lstStyle/>
          <a:p>
            <a:r>
              <a:rPr lang="he-IL" dirty="0"/>
              <a:t>סניטציה - מונעת את מעגל </a:t>
            </a:r>
            <a:r>
              <a:rPr lang="he-IL" dirty="0" err="1"/>
              <a:t>ההרעלות</a:t>
            </a:r>
            <a:endParaRPr lang="en-US" dirty="0"/>
          </a:p>
        </p:txBody>
      </p:sp>
      <p:sp>
        <p:nvSpPr>
          <p:cNvPr id="5" name="Text Placeholder 4">
            <a:extLst>
              <a:ext uri="{FF2B5EF4-FFF2-40B4-BE49-F238E27FC236}">
                <a16:creationId xmlns:a16="http://schemas.microsoft.com/office/drawing/2014/main" id="{1273DFD7-0DB6-0B44-A050-A20AA772A549}"/>
              </a:ext>
            </a:extLst>
          </p:cNvPr>
          <p:cNvSpPr>
            <a:spLocks noGrp="1"/>
          </p:cNvSpPr>
          <p:nvPr>
            <p:ph type="body" sz="quarter" idx="21"/>
          </p:nvPr>
        </p:nvSpPr>
        <p:spPr>
          <a:xfrm>
            <a:off x="5888422" y="6448635"/>
            <a:ext cx="2927212" cy="309562"/>
          </a:xfrm>
        </p:spPr>
        <p:txBody>
          <a:bodyPr rIns="0"/>
          <a:lstStyle/>
          <a:p>
            <a:r>
              <a:rPr lang="he-IL" altLang="he-IL" dirty="0">
                <a:solidFill>
                  <a:schemeClr val="bg1">
                    <a:alpha val="50000"/>
                  </a:schemeClr>
                </a:solidFill>
              </a:rPr>
              <a:t>סניטציה – ממשק בשמירת טבע</a:t>
            </a:r>
            <a:endParaRPr lang="en-US" dirty="0">
              <a:solidFill>
                <a:schemeClr val="bg1">
                  <a:alpha val="50000"/>
                </a:schemeClr>
              </a:solidFill>
            </a:endParaRPr>
          </a:p>
          <a:p>
            <a:endParaRPr lang="en-US" dirty="0"/>
          </a:p>
        </p:txBody>
      </p:sp>
      <p:sp>
        <p:nvSpPr>
          <p:cNvPr id="10" name="Picture Placeholder 5">
            <a:extLst>
              <a:ext uri="{FF2B5EF4-FFF2-40B4-BE49-F238E27FC236}">
                <a16:creationId xmlns:a16="http://schemas.microsoft.com/office/drawing/2014/main" id="{7EC7BF80-776F-574C-8141-1F2A86716AF9}"/>
              </a:ext>
            </a:extLst>
          </p:cNvPr>
          <p:cNvSpPr txBox="1">
            <a:spLocks/>
          </p:cNvSpPr>
          <p:nvPr/>
        </p:nvSpPr>
        <p:spPr>
          <a:xfrm>
            <a:off x="4190445" y="1994230"/>
            <a:ext cx="2408318" cy="3979019"/>
          </a:xfrm>
          <a:prstGeom prst="rect">
            <a:avLst/>
          </a:prstGeom>
        </p:spPr>
      </p:sp>
      <p:pic>
        <p:nvPicPr>
          <p:cNvPr id="12" name="Picture Placeholder 11">
            <a:extLst>
              <a:ext uri="{FF2B5EF4-FFF2-40B4-BE49-F238E27FC236}">
                <a16:creationId xmlns:a16="http://schemas.microsoft.com/office/drawing/2014/main" id="{C7950F53-3737-9D43-B07B-2E9C859F4169}"/>
              </a:ext>
            </a:extLst>
          </p:cNvPr>
          <p:cNvPicPr>
            <a:picLocks noGrp="1" noChangeAspect="1"/>
          </p:cNvPicPr>
          <p:nvPr>
            <p:ph type="pic" sz="quarter" idx="17"/>
          </p:nvPr>
        </p:nvPicPr>
        <p:blipFill>
          <a:blip r:embed="rId3"/>
          <a:stretch>
            <a:fillRect/>
          </a:stretch>
        </p:blipFill>
        <p:spPr>
          <a:xfrm>
            <a:off x="2905829" y="4108278"/>
            <a:ext cx="3374728" cy="1955100"/>
          </a:xfrm>
          <a:prstGeom prst="rect">
            <a:avLst/>
          </a:prstGeom>
        </p:spPr>
      </p:pic>
      <p:grpSp>
        <p:nvGrpSpPr>
          <p:cNvPr id="15" name="Group 14">
            <a:extLst>
              <a:ext uri="{FF2B5EF4-FFF2-40B4-BE49-F238E27FC236}">
                <a16:creationId xmlns:a16="http://schemas.microsoft.com/office/drawing/2014/main" id="{C6499D50-ACB9-444F-A487-D382E5A88B28}"/>
              </a:ext>
            </a:extLst>
          </p:cNvPr>
          <p:cNvGrpSpPr/>
          <p:nvPr/>
        </p:nvGrpSpPr>
        <p:grpSpPr>
          <a:xfrm>
            <a:off x="1629063" y="2139577"/>
            <a:ext cx="5928260" cy="1734598"/>
            <a:chOff x="236870" y="2143296"/>
            <a:chExt cx="5928260" cy="1734598"/>
          </a:xfrm>
        </p:grpSpPr>
        <p:pic>
          <p:nvPicPr>
            <p:cNvPr id="13" name="Picture Placeholder 11">
              <a:extLst>
                <a:ext uri="{FF2B5EF4-FFF2-40B4-BE49-F238E27FC236}">
                  <a16:creationId xmlns:a16="http://schemas.microsoft.com/office/drawing/2014/main" id="{1BF40BC1-3EBE-5E49-8B14-831502F6FB07}"/>
                </a:ext>
              </a:extLst>
            </p:cNvPr>
            <p:cNvPicPr>
              <a:picLocks noChangeAspect="1"/>
            </p:cNvPicPr>
            <p:nvPr/>
          </p:nvPicPr>
          <p:blipFill>
            <a:blip r:embed="rId4"/>
            <a:stretch>
              <a:fillRect/>
            </a:stretch>
          </p:blipFill>
          <p:spPr>
            <a:xfrm>
              <a:off x="236870" y="2166138"/>
              <a:ext cx="2520950" cy="1711756"/>
            </a:xfrm>
            <a:prstGeom prst="rect">
              <a:avLst/>
            </a:prstGeom>
          </p:spPr>
        </p:pic>
        <p:pic>
          <p:nvPicPr>
            <p:cNvPr id="14" name="Picture Placeholder 11">
              <a:extLst>
                <a:ext uri="{FF2B5EF4-FFF2-40B4-BE49-F238E27FC236}">
                  <a16:creationId xmlns:a16="http://schemas.microsoft.com/office/drawing/2014/main" id="{C1217AEA-2FEC-1248-87F6-1BE98F90D361}"/>
                </a:ext>
              </a:extLst>
            </p:cNvPr>
            <p:cNvPicPr>
              <a:picLocks noChangeAspect="1"/>
            </p:cNvPicPr>
            <p:nvPr/>
          </p:nvPicPr>
          <p:blipFill>
            <a:blip r:embed="rId5"/>
            <a:stretch>
              <a:fillRect/>
            </a:stretch>
          </p:blipFill>
          <p:spPr>
            <a:xfrm>
              <a:off x="3304575" y="2143296"/>
              <a:ext cx="2860555" cy="1689455"/>
            </a:xfrm>
            <a:prstGeom prst="rect">
              <a:avLst/>
            </a:prstGeom>
          </p:spPr>
        </p:pic>
      </p:grpSp>
    </p:spTree>
    <p:extLst>
      <p:ext uri="{BB962C8B-B14F-4D97-AF65-F5344CB8AC3E}">
        <p14:creationId xmlns:p14="http://schemas.microsoft.com/office/powerpoint/2010/main" val="1262760999"/>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7CD0A7C6-6D34-1549-9B68-AB40A800568A}"/>
              </a:ext>
            </a:extLst>
          </p:cNvPr>
          <p:cNvPicPr>
            <a:picLocks noGrp="1" noChangeAspect="1"/>
          </p:cNvPicPr>
          <p:nvPr>
            <p:ph type="pic" sz="quarter" idx="14"/>
          </p:nvPr>
        </p:nvPicPr>
        <p:blipFill>
          <a:blip r:embed="rId3"/>
          <a:stretch>
            <a:fillRect/>
          </a:stretch>
        </p:blipFill>
        <p:spPr>
          <a:xfrm>
            <a:off x="221760" y="2123336"/>
            <a:ext cx="2941355" cy="3921807"/>
          </a:xfrm>
          <a:prstGeom prst="rect">
            <a:avLst/>
          </a:prstGeom>
        </p:spPr>
      </p:pic>
      <p:pic>
        <p:nvPicPr>
          <p:cNvPr id="9" name="Picture Placeholder 8">
            <a:extLst>
              <a:ext uri="{FF2B5EF4-FFF2-40B4-BE49-F238E27FC236}">
                <a16:creationId xmlns:a16="http://schemas.microsoft.com/office/drawing/2014/main" id="{F0206330-4AB1-A44E-8725-ECB8FEA7B3CC}"/>
              </a:ext>
            </a:extLst>
          </p:cNvPr>
          <p:cNvPicPr>
            <a:picLocks noGrp="1" noChangeAspect="1"/>
          </p:cNvPicPr>
          <p:nvPr>
            <p:ph type="pic" sz="quarter" idx="17"/>
          </p:nvPr>
        </p:nvPicPr>
        <p:blipFill>
          <a:blip r:embed="rId4"/>
          <a:stretch>
            <a:fillRect/>
          </a:stretch>
        </p:blipFill>
        <p:spPr>
          <a:xfrm>
            <a:off x="3249373" y="2066123"/>
            <a:ext cx="2960002" cy="3979019"/>
          </a:xfrm>
          <a:prstGeom prst="rect">
            <a:avLst/>
          </a:prstGeom>
        </p:spPr>
      </p:pic>
      <p:sp>
        <p:nvSpPr>
          <p:cNvPr id="20" name="Text Placeholder 19">
            <a:extLst>
              <a:ext uri="{FF2B5EF4-FFF2-40B4-BE49-F238E27FC236}">
                <a16:creationId xmlns:a16="http://schemas.microsoft.com/office/drawing/2014/main" id="{6427D00E-D4A7-2B46-AA51-208AFFF686E0}"/>
              </a:ext>
            </a:extLst>
          </p:cNvPr>
          <p:cNvSpPr>
            <a:spLocks noGrp="1"/>
          </p:cNvSpPr>
          <p:nvPr>
            <p:ph type="body" sz="quarter" idx="20"/>
          </p:nvPr>
        </p:nvSpPr>
        <p:spPr>
          <a:xfrm>
            <a:off x="221760" y="1325290"/>
            <a:ext cx="8593994" cy="527157"/>
          </a:xfrm>
        </p:spPr>
        <p:txBody>
          <a:bodyPr rIns="0"/>
          <a:lstStyle/>
          <a:p>
            <a:r>
              <a:rPr lang="he-IL" sz="3200" dirty="0"/>
              <a:t>תנים ושועלים - מה הסיפור?</a:t>
            </a:r>
            <a:endParaRPr lang="en-US" sz="3200" dirty="0"/>
          </a:p>
        </p:txBody>
      </p:sp>
      <p:pic>
        <p:nvPicPr>
          <p:cNvPr id="16" name="Picture Placeholder 15">
            <a:extLst>
              <a:ext uri="{FF2B5EF4-FFF2-40B4-BE49-F238E27FC236}">
                <a16:creationId xmlns:a16="http://schemas.microsoft.com/office/drawing/2014/main" id="{43C4C834-A65A-D34F-98DB-B3BF06BFC46B}"/>
              </a:ext>
            </a:extLst>
          </p:cNvPr>
          <p:cNvPicPr>
            <a:picLocks noGrp="1" noChangeAspect="1"/>
          </p:cNvPicPr>
          <p:nvPr>
            <p:ph type="pic" sz="quarter" idx="23"/>
          </p:nvPr>
        </p:nvPicPr>
        <p:blipFill>
          <a:blip r:embed="rId5"/>
          <a:srcRect l="3560" r="3560"/>
          <a:stretch>
            <a:fillRect/>
          </a:stretch>
        </p:blipFill>
        <p:spPr>
          <a:xfrm>
            <a:off x="6295633" y="2066123"/>
            <a:ext cx="2520000" cy="3979019"/>
          </a:xfrm>
        </p:spPr>
      </p:pic>
      <p:sp>
        <p:nvSpPr>
          <p:cNvPr id="8" name="Text Placeholder 16">
            <a:extLst>
              <a:ext uri="{FF2B5EF4-FFF2-40B4-BE49-F238E27FC236}">
                <a16:creationId xmlns:a16="http://schemas.microsoft.com/office/drawing/2014/main" id="{08DAA27B-665B-D949-8187-95ABF86454A0}"/>
              </a:ext>
            </a:extLst>
          </p:cNvPr>
          <p:cNvSpPr>
            <a:spLocks noGrp="1"/>
          </p:cNvSpPr>
          <p:nvPr>
            <p:ph type="body" sz="quarter" idx="21"/>
          </p:nvPr>
        </p:nvSpPr>
        <p:spPr>
          <a:xfrm>
            <a:off x="6791570" y="6448635"/>
            <a:ext cx="2024063" cy="309562"/>
          </a:xfrm>
        </p:spPr>
        <p:txBody>
          <a:bodyPr rIns="0">
            <a:normAutofit/>
          </a:bodyPr>
          <a:lstStyle/>
          <a:p>
            <a:pPr marL="0" indent="0" algn="r" rtl="1">
              <a:buNone/>
            </a:pPr>
            <a:r>
              <a:rPr lang="he-IL" altLang="he-IL" dirty="0">
                <a:solidFill>
                  <a:schemeClr val="bg1">
                    <a:alpha val="50000"/>
                  </a:schemeClr>
                </a:solidFill>
              </a:rPr>
              <a:t>יחסי גומלין בין אדם לטבע</a:t>
            </a:r>
          </a:p>
        </p:txBody>
      </p:sp>
    </p:spTree>
    <p:extLst>
      <p:ext uri="{BB962C8B-B14F-4D97-AF65-F5344CB8AC3E}">
        <p14:creationId xmlns:p14="http://schemas.microsoft.com/office/powerpoint/2010/main" val="2151409698"/>
      </p:ext>
    </p:extLst>
  </p:cSld>
  <p:clrMapOvr>
    <a:masterClrMapping/>
  </p:clrMapOvr>
  <p:transition spd="slow">
    <p:push di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7981FFB-CBE9-2E47-8D8F-D5081C4F5780}"/>
              </a:ext>
            </a:extLst>
          </p:cNvPr>
          <p:cNvSpPr>
            <a:spLocks noGrp="1"/>
          </p:cNvSpPr>
          <p:nvPr>
            <p:ph type="body" sz="quarter" idx="20"/>
          </p:nvPr>
        </p:nvSpPr>
        <p:spPr>
          <a:xfrm>
            <a:off x="1162526" y="1413480"/>
            <a:ext cx="7633691" cy="322318"/>
          </a:xfrm>
        </p:spPr>
        <p:txBody>
          <a:bodyPr/>
          <a:lstStyle/>
          <a:p>
            <a:pPr>
              <a:lnSpc>
                <a:spcPct val="100000"/>
              </a:lnSpc>
              <a:spcBef>
                <a:spcPct val="0"/>
              </a:spcBef>
            </a:pPr>
            <a:r>
              <a:rPr lang="he-IL" altLang="he-IL" dirty="0"/>
              <a:t>סניטציה ושמירה על הטבע</a:t>
            </a:r>
          </a:p>
        </p:txBody>
      </p:sp>
      <p:sp>
        <p:nvSpPr>
          <p:cNvPr id="3" name="Text Placeholder 2">
            <a:extLst>
              <a:ext uri="{FF2B5EF4-FFF2-40B4-BE49-F238E27FC236}">
                <a16:creationId xmlns:a16="http://schemas.microsoft.com/office/drawing/2014/main" id="{EDED3F3B-6AC6-544D-BBC1-4AC66281ED86}"/>
              </a:ext>
            </a:extLst>
          </p:cNvPr>
          <p:cNvSpPr>
            <a:spLocks noGrp="1"/>
          </p:cNvSpPr>
          <p:nvPr>
            <p:ph type="body" sz="quarter" idx="23"/>
          </p:nvPr>
        </p:nvSpPr>
        <p:spPr>
          <a:xfrm>
            <a:off x="1781666" y="2048105"/>
            <a:ext cx="7014551" cy="1676872"/>
          </a:xfrm>
        </p:spPr>
        <p:txBody>
          <a:bodyPr rIns="0"/>
          <a:lstStyle/>
          <a:p>
            <a:pPr marL="0" indent="0">
              <a:lnSpc>
                <a:spcPct val="100000"/>
              </a:lnSpc>
              <a:spcBef>
                <a:spcPct val="0"/>
              </a:spcBef>
              <a:buNone/>
            </a:pPr>
            <a:endParaRPr lang="he-IL" altLang="he-IL" sz="2000" dirty="0"/>
          </a:p>
          <a:p>
            <a:pPr>
              <a:lnSpc>
                <a:spcPct val="100000"/>
              </a:lnSpc>
              <a:spcBef>
                <a:spcPct val="0"/>
              </a:spcBef>
              <a:buNone/>
            </a:pPr>
            <a:r>
              <a:rPr lang="he-IL" altLang="he-IL" sz="2000" dirty="0"/>
              <a:t>בנגב, ממשק פינוי פגרים של בעלי חיים מונע מחלות ומצמצם </a:t>
            </a:r>
          </a:p>
          <a:p>
            <a:pPr>
              <a:lnSpc>
                <a:spcPct val="100000"/>
              </a:lnSpc>
              <a:spcBef>
                <a:spcPct val="0"/>
              </a:spcBef>
              <a:buNone/>
            </a:pPr>
            <a:r>
              <a:rPr lang="he-IL" altLang="he-IL" sz="2000" dirty="0"/>
              <a:t>סכנת הרעלות, והוא מלווה במערך הסברה וחינוך לאוכלוסייה הבדואית.</a:t>
            </a:r>
          </a:p>
          <a:p>
            <a:pPr>
              <a:lnSpc>
                <a:spcPct val="100000"/>
              </a:lnSpc>
              <a:spcBef>
                <a:spcPct val="0"/>
              </a:spcBef>
            </a:pPr>
            <a:endParaRPr lang="he-IL" altLang="he-IL" sz="1200" dirty="0"/>
          </a:p>
          <a:p>
            <a:pPr>
              <a:lnSpc>
                <a:spcPct val="100000"/>
              </a:lnSpc>
              <a:spcBef>
                <a:spcPct val="0"/>
              </a:spcBef>
            </a:pPr>
            <a:endParaRPr lang="he-IL" altLang="he-IL" sz="1200" dirty="0"/>
          </a:p>
          <a:p>
            <a:pPr>
              <a:lnSpc>
                <a:spcPct val="100000"/>
              </a:lnSpc>
              <a:spcBef>
                <a:spcPct val="0"/>
              </a:spcBef>
            </a:pPr>
            <a:endParaRPr lang="he-IL" altLang="he-IL" sz="2000" dirty="0"/>
          </a:p>
          <a:p>
            <a:pPr marL="171450" indent="-171450" algn="l" defTabSz="685800" rtl="0" eaLnBrk="1" latinLnBrk="0" hangingPunct="1">
              <a:lnSpc>
                <a:spcPct val="150000"/>
              </a:lnSpc>
              <a:spcBef>
                <a:spcPts val="750"/>
              </a:spcBef>
              <a:buClr>
                <a:schemeClr val="bg1"/>
              </a:buClr>
              <a:buFont typeface="Arial" panose="020B0604020202020204" pitchFamily="34" charset="0"/>
              <a:buChar char="•"/>
            </a:pPr>
            <a:endParaRPr lang="en-US" dirty="0"/>
          </a:p>
        </p:txBody>
      </p:sp>
      <p:sp>
        <p:nvSpPr>
          <p:cNvPr id="2" name="Content Placeholder 1">
            <a:extLst>
              <a:ext uri="{FF2B5EF4-FFF2-40B4-BE49-F238E27FC236}">
                <a16:creationId xmlns:a16="http://schemas.microsoft.com/office/drawing/2014/main" id="{85036C02-82D7-0A42-A976-561301C52F4F}"/>
              </a:ext>
            </a:extLst>
          </p:cNvPr>
          <p:cNvSpPr>
            <a:spLocks noGrp="1"/>
          </p:cNvSpPr>
          <p:nvPr>
            <p:ph type="body" sz="quarter" idx="22"/>
          </p:nvPr>
        </p:nvSpPr>
        <p:spPr/>
        <p:txBody>
          <a:bodyPr/>
          <a:lstStyle/>
          <a:p>
            <a:pPr marL="0" indent="0">
              <a:buNone/>
            </a:pPr>
            <a:endParaRPr lang="he-IL" altLang="he-IL" sz="2000" dirty="0"/>
          </a:p>
          <a:p>
            <a:endParaRPr lang="he-IL" altLang="he-IL" sz="2000" dirty="0"/>
          </a:p>
          <a:p>
            <a:endParaRPr lang="en-US" dirty="0"/>
          </a:p>
        </p:txBody>
      </p:sp>
      <p:sp>
        <p:nvSpPr>
          <p:cNvPr id="9" name="Text Placeholder 8">
            <a:extLst>
              <a:ext uri="{FF2B5EF4-FFF2-40B4-BE49-F238E27FC236}">
                <a16:creationId xmlns:a16="http://schemas.microsoft.com/office/drawing/2014/main" id="{4F7E7158-BC4F-6048-BEDA-67E3BD305AA4}"/>
              </a:ext>
            </a:extLst>
          </p:cNvPr>
          <p:cNvSpPr>
            <a:spLocks noGrp="1"/>
          </p:cNvSpPr>
          <p:nvPr>
            <p:ph type="body" sz="quarter" idx="21"/>
          </p:nvPr>
        </p:nvSpPr>
        <p:spPr>
          <a:xfrm>
            <a:off x="5486400" y="6448635"/>
            <a:ext cx="3329236" cy="309562"/>
          </a:xfrm>
        </p:spPr>
        <p:txBody>
          <a:bodyPr rIns="0"/>
          <a:lstStyle/>
          <a:p>
            <a:r>
              <a:rPr lang="he-IL" altLang="he-IL" dirty="0">
                <a:solidFill>
                  <a:schemeClr val="bg1">
                    <a:alpha val="50000"/>
                  </a:schemeClr>
                </a:solidFill>
              </a:rPr>
              <a:t>סניטציה – ממשק בשמירת טבע</a:t>
            </a:r>
          </a:p>
        </p:txBody>
      </p:sp>
      <p:sp>
        <p:nvSpPr>
          <p:cNvPr id="6" name="Text Placeholder 2">
            <a:hlinkClick r:id="rId3"/>
            <a:extLst>
              <a:ext uri="{FF2B5EF4-FFF2-40B4-BE49-F238E27FC236}">
                <a16:creationId xmlns:a16="http://schemas.microsoft.com/office/drawing/2014/main" id="{A204060F-4BFE-634E-A4DC-C3FCA0792190}"/>
              </a:ext>
            </a:extLst>
          </p:cNvPr>
          <p:cNvSpPr txBox="1">
            <a:spLocks/>
          </p:cNvSpPr>
          <p:nvPr/>
        </p:nvSpPr>
        <p:spPr>
          <a:xfrm>
            <a:off x="5279666" y="3318640"/>
            <a:ext cx="3535970" cy="482083"/>
          </a:xfrm>
          <a:prstGeom prst="rect">
            <a:avLst/>
          </a:prstGeom>
        </p:spPr>
        <p:txBody>
          <a:bodyPr vert="horz" lIns="91440" tIns="45720" rIns="0" bIns="45720" rtlCol="0">
            <a:normAutofit/>
          </a:bodyPr>
          <a:lstStyle>
            <a:lvl1pPr marL="171450" indent="-171450" algn="r" defTabSz="685800" rtl="1" eaLnBrk="1" latinLnBrk="0" hangingPunct="1">
              <a:lnSpc>
                <a:spcPct val="150000"/>
              </a:lnSpc>
              <a:spcBef>
                <a:spcPts val="750"/>
              </a:spcBef>
              <a:buClr>
                <a:schemeClr val="bg1"/>
              </a:buClr>
              <a:buFont typeface="Arial" panose="020B0604020202020204" pitchFamily="34" charset="0"/>
              <a:buChar char="•"/>
              <a:defRPr sz="2100" kern="1200">
                <a:solidFill>
                  <a:schemeClr val="bg1"/>
                </a:solidFill>
                <a:latin typeface="+mn-lt"/>
                <a:ea typeface="+mn-ea"/>
                <a:cs typeface="+mn-cs"/>
              </a:defRPr>
            </a:lvl1pPr>
            <a:lvl2pPr marL="514350" indent="-171450" algn="r" defTabSz="685800" rtl="1"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ct val="0"/>
              </a:spcBef>
              <a:buNone/>
            </a:pPr>
            <a:r>
              <a:rPr lang="he-IL" altLang="he-IL" sz="2000" u="sng" dirty="0">
                <a:solidFill>
                  <a:srgbClr val="A89ACA"/>
                </a:solidFill>
              </a:rPr>
              <a:t>סרטון לצפייה על סניטציה בנגב</a:t>
            </a:r>
          </a:p>
          <a:p>
            <a:pPr>
              <a:lnSpc>
                <a:spcPct val="100000"/>
              </a:lnSpc>
              <a:spcBef>
                <a:spcPct val="0"/>
              </a:spcBef>
            </a:pPr>
            <a:endParaRPr lang="he-IL" altLang="he-IL" sz="1200" dirty="0"/>
          </a:p>
          <a:p>
            <a:pPr>
              <a:lnSpc>
                <a:spcPct val="100000"/>
              </a:lnSpc>
              <a:spcBef>
                <a:spcPct val="0"/>
              </a:spcBef>
            </a:pPr>
            <a:endParaRPr lang="he-IL" altLang="he-IL" sz="1200" dirty="0"/>
          </a:p>
          <a:p>
            <a:pPr>
              <a:lnSpc>
                <a:spcPct val="100000"/>
              </a:lnSpc>
              <a:spcBef>
                <a:spcPct val="0"/>
              </a:spcBef>
            </a:pPr>
            <a:endParaRPr lang="he-IL" altLang="he-IL" sz="2000" dirty="0"/>
          </a:p>
          <a:p>
            <a:pPr algn="l" rtl="0"/>
            <a:endParaRPr lang="en-US" dirty="0"/>
          </a:p>
        </p:txBody>
      </p:sp>
    </p:spTree>
    <p:extLst>
      <p:ext uri="{BB962C8B-B14F-4D97-AF65-F5344CB8AC3E}">
        <p14:creationId xmlns:p14="http://schemas.microsoft.com/office/powerpoint/2010/main" val="1439981332"/>
      </p:ext>
    </p:extLst>
  </p:cSld>
  <p:clrMapOvr>
    <a:masterClrMapping/>
  </p:clrMapOvr>
  <p:transition spd="slow">
    <p:push di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hlinkClick r:id="rId3"/>
            <a:extLst>
              <a:ext uri="{FF2B5EF4-FFF2-40B4-BE49-F238E27FC236}">
                <a16:creationId xmlns:a16="http://schemas.microsoft.com/office/drawing/2014/main" id="{77ED0347-2053-AC40-B634-6CCCF281826F}"/>
              </a:ext>
            </a:extLst>
          </p:cNvPr>
          <p:cNvPicPr>
            <a:picLocks noGrp="1" noChangeAspect="1"/>
          </p:cNvPicPr>
          <p:nvPr>
            <p:ph type="pic" sz="quarter" idx="17"/>
          </p:nvPr>
        </p:nvPicPr>
        <p:blipFill>
          <a:blip r:embed="rId4"/>
          <a:stretch>
            <a:fillRect/>
          </a:stretch>
        </p:blipFill>
        <p:spPr>
          <a:xfrm>
            <a:off x="495805" y="2239107"/>
            <a:ext cx="5910871" cy="3640092"/>
          </a:xfrm>
        </p:spPr>
      </p:pic>
      <p:sp>
        <p:nvSpPr>
          <p:cNvPr id="3" name="Text Placeholder 2">
            <a:extLst>
              <a:ext uri="{FF2B5EF4-FFF2-40B4-BE49-F238E27FC236}">
                <a16:creationId xmlns:a16="http://schemas.microsoft.com/office/drawing/2014/main" id="{2BEFDFF0-4E88-F848-A8F6-97656D8BC70D}"/>
              </a:ext>
            </a:extLst>
          </p:cNvPr>
          <p:cNvSpPr>
            <a:spLocks noGrp="1"/>
          </p:cNvSpPr>
          <p:nvPr>
            <p:ph type="body" sz="quarter" idx="19"/>
          </p:nvPr>
        </p:nvSpPr>
        <p:spPr>
          <a:xfrm>
            <a:off x="6791570" y="2069644"/>
            <a:ext cx="2024063" cy="3979019"/>
          </a:xfrm>
        </p:spPr>
        <p:txBody>
          <a:bodyPr rIns="0"/>
          <a:lstStyle/>
          <a:p>
            <a:r>
              <a:rPr lang="he-IL" dirty="0"/>
              <a:t>סרטון לצפייה:</a:t>
            </a:r>
            <a:endParaRPr lang="en-US" dirty="0"/>
          </a:p>
        </p:txBody>
      </p:sp>
      <p:sp>
        <p:nvSpPr>
          <p:cNvPr id="4" name="Text Placeholder 3">
            <a:extLst>
              <a:ext uri="{FF2B5EF4-FFF2-40B4-BE49-F238E27FC236}">
                <a16:creationId xmlns:a16="http://schemas.microsoft.com/office/drawing/2014/main" id="{2D2E44E6-2AE6-B742-9354-2FE579AD09F2}"/>
              </a:ext>
            </a:extLst>
          </p:cNvPr>
          <p:cNvSpPr>
            <a:spLocks noGrp="1"/>
          </p:cNvSpPr>
          <p:nvPr>
            <p:ph type="body" sz="quarter" idx="20"/>
          </p:nvPr>
        </p:nvSpPr>
        <p:spPr>
          <a:xfrm>
            <a:off x="221760" y="1325291"/>
            <a:ext cx="8593994" cy="545576"/>
          </a:xfrm>
        </p:spPr>
        <p:txBody>
          <a:bodyPr rIns="0"/>
          <a:lstStyle/>
          <a:p>
            <a:r>
              <a:rPr lang="he-IL" altLang="he-IL" sz="3200" dirty="0" smtClean="0"/>
              <a:t>ומה </a:t>
            </a:r>
            <a:r>
              <a:rPr lang="he-IL" altLang="he-IL" sz="3200" dirty="0"/>
              <a:t>הסיפור בפארק הירקון</a:t>
            </a:r>
            <a:r>
              <a:rPr lang="he-IL" altLang="he-IL" sz="3200" dirty="0" smtClean="0"/>
              <a:t>?....</a:t>
            </a:r>
            <a:endParaRPr lang="he-IL" altLang="he-IL" sz="3200" dirty="0"/>
          </a:p>
          <a:p>
            <a:endParaRPr lang="en-US" dirty="0"/>
          </a:p>
        </p:txBody>
      </p:sp>
      <p:sp>
        <p:nvSpPr>
          <p:cNvPr id="5" name="Text Placeholder 4">
            <a:extLst>
              <a:ext uri="{FF2B5EF4-FFF2-40B4-BE49-F238E27FC236}">
                <a16:creationId xmlns:a16="http://schemas.microsoft.com/office/drawing/2014/main" id="{1273DFD7-0DB6-0B44-A050-A20AA772A549}"/>
              </a:ext>
            </a:extLst>
          </p:cNvPr>
          <p:cNvSpPr>
            <a:spLocks noGrp="1"/>
          </p:cNvSpPr>
          <p:nvPr>
            <p:ph type="body" sz="quarter" idx="21"/>
          </p:nvPr>
        </p:nvSpPr>
        <p:spPr>
          <a:xfrm>
            <a:off x="5458120" y="6448635"/>
            <a:ext cx="3357514" cy="309562"/>
          </a:xfrm>
        </p:spPr>
        <p:txBody>
          <a:bodyPr rIns="0"/>
          <a:lstStyle/>
          <a:p>
            <a:r>
              <a:rPr lang="he-IL" altLang="he-IL" dirty="0">
                <a:solidFill>
                  <a:schemeClr val="bg1">
                    <a:alpha val="50000"/>
                  </a:schemeClr>
                </a:solidFill>
              </a:rPr>
              <a:t>מה האחריות של כל אחד מאתנו? מה אני יכול לעשות?</a:t>
            </a:r>
          </a:p>
          <a:p>
            <a:endParaRPr lang="en-US" dirty="0"/>
          </a:p>
        </p:txBody>
      </p:sp>
    </p:spTree>
    <p:extLst>
      <p:ext uri="{BB962C8B-B14F-4D97-AF65-F5344CB8AC3E}">
        <p14:creationId xmlns:p14="http://schemas.microsoft.com/office/powerpoint/2010/main" val="3352034914"/>
      </p:ext>
    </p:extLst>
  </p:cSld>
  <p:clrMapOvr>
    <a:masterClrMapping/>
  </p:clrMapOvr>
  <p:transition spd="slow">
    <p:push dir="u"/>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27A4F67-3297-2841-9143-CCEA4990598D}"/>
              </a:ext>
            </a:extLst>
          </p:cNvPr>
          <p:cNvSpPr>
            <a:spLocks noGrp="1"/>
          </p:cNvSpPr>
          <p:nvPr>
            <p:ph type="body" sz="quarter" idx="10"/>
          </p:nvPr>
        </p:nvSpPr>
        <p:spPr/>
        <p:txBody>
          <a:bodyPr>
            <a:normAutofit/>
          </a:bodyPr>
          <a:lstStyle/>
          <a:p>
            <a:r>
              <a:rPr lang="he-IL" sz="4800" dirty="0"/>
              <a:t>תודה </a:t>
            </a:r>
            <a:r>
              <a:rPr lang="he-IL" sz="4800" dirty="0" smtClean="0"/>
              <a:t>על המעורבות</a:t>
            </a:r>
            <a:endParaRPr lang="en-US" sz="4800" dirty="0"/>
          </a:p>
        </p:txBody>
      </p:sp>
      <p:sp>
        <p:nvSpPr>
          <p:cNvPr id="4" name="Text Placeholder 3">
            <a:extLst>
              <a:ext uri="{FF2B5EF4-FFF2-40B4-BE49-F238E27FC236}">
                <a16:creationId xmlns:a16="http://schemas.microsoft.com/office/drawing/2014/main" id="{E1D62C3F-0CC7-974F-A86E-BCD9F3179916}"/>
              </a:ext>
            </a:extLst>
          </p:cNvPr>
          <p:cNvSpPr>
            <a:spLocks noGrp="1"/>
          </p:cNvSpPr>
          <p:nvPr>
            <p:ph type="body" sz="quarter" idx="11"/>
          </p:nvPr>
        </p:nvSpPr>
        <p:spPr/>
        <p:txBody>
          <a:bodyPr/>
          <a:lstStyle/>
          <a:p>
            <a:r>
              <a:rPr lang="he-IL" dirty="0"/>
              <a:t>רשות הטבע והגנים</a:t>
            </a:r>
            <a:endParaRPr lang="en-US" dirty="0"/>
          </a:p>
        </p:txBody>
      </p:sp>
      <p:sp>
        <p:nvSpPr>
          <p:cNvPr id="5" name="Text Placeholder 3">
            <a:extLst>
              <a:ext uri="{FF2B5EF4-FFF2-40B4-BE49-F238E27FC236}">
                <a16:creationId xmlns:a16="http://schemas.microsoft.com/office/drawing/2014/main" id="{D1253EE0-5258-2141-8D02-4AB208B67C8E}"/>
              </a:ext>
            </a:extLst>
          </p:cNvPr>
          <p:cNvSpPr txBox="1">
            <a:spLocks/>
          </p:cNvSpPr>
          <p:nvPr/>
        </p:nvSpPr>
        <p:spPr>
          <a:xfrm>
            <a:off x="1442545" y="6240731"/>
            <a:ext cx="7068043" cy="404435"/>
          </a:xfrm>
          <a:prstGeom prst="rect">
            <a:avLst/>
          </a:prstGeom>
        </p:spPr>
        <p:txBody>
          <a:bodyPr vert="horz" lIns="91440" tIns="45720" rIns="91440" bIns="45720" rtlCol="0">
            <a:normAutofit/>
          </a:bodyPr>
          <a:lstStyle>
            <a:lvl1pPr marL="0" indent="0" algn="r" defTabSz="685800" rtl="1" eaLnBrk="1" latinLnBrk="0" hangingPunct="1">
              <a:lnSpc>
                <a:spcPct val="90000"/>
              </a:lnSpc>
              <a:spcBef>
                <a:spcPts val="750"/>
              </a:spcBef>
              <a:buFont typeface="Arial" panose="020B0604020202020204" pitchFamily="34" charset="0"/>
              <a:buNone/>
              <a:defRPr sz="2400" b="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he-IL" sz="1600" b="1" dirty="0"/>
              <a:t>כתיבה: </a:t>
            </a:r>
            <a:r>
              <a:rPr lang="he-IL" sz="1600" dirty="0"/>
              <a:t>רחלי גלבוע, אגף חינוך והדרכה</a:t>
            </a:r>
          </a:p>
        </p:txBody>
      </p:sp>
    </p:spTree>
    <p:extLst>
      <p:ext uri="{BB962C8B-B14F-4D97-AF65-F5344CB8AC3E}">
        <p14:creationId xmlns:p14="http://schemas.microsoft.com/office/powerpoint/2010/main" val="3146133962"/>
      </p:ext>
    </p:extLst>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3FA7DD4C-CD8D-5240-88D1-EB178E7F903B}"/>
              </a:ext>
            </a:extLst>
          </p:cNvPr>
          <p:cNvPicPr>
            <a:picLocks noGrp="1" noChangeAspect="1"/>
          </p:cNvPicPr>
          <p:nvPr>
            <p:ph type="pic" sz="quarter" idx="17"/>
          </p:nvPr>
        </p:nvPicPr>
        <p:blipFill>
          <a:blip r:embed="rId3"/>
          <a:srcRect l="12176" r="12176"/>
          <a:stretch>
            <a:fillRect/>
          </a:stretch>
        </p:blipFill>
        <p:spPr>
          <a:prstGeom prst="rect">
            <a:avLst/>
          </a:prstGeom>
        </p:spPr>
      </p:pic>
      <p:pic>
        <p:nvPicPr>
          <p:cNvPr id="8" name="Picture Placeholder 7">
            <a:extLst>
              <a:ext uri="{FF2B5EF4-FFF2-40B4-BE49-F238E27FC236}">
                <a16:creationId xmlns:a16="http://schemas.microsoft.com/office/drawing/2014/main" id="{8550ED32-9BB9-0347-AA00-03AF9F9B053F}"/>
              </a:ext>
            </a:extLst>
          </p:cNvPr>
          <p:cNvPicPr>
            <a:picLocks noGrp="1" noChangeAspect="1"/>
          </p:cNvPicPr>
          <p:nvPr>
            <p:ph type="pic" sz="quarter" idx="23"/>
          </p:nvPr>
        </p:nvPicPr>
        <p:blipFill>
          <a:blip r:embed="rId4"/>
          <a:srcRect t="17691" b="17691"/>
          <a:stretch>
            <a:fillRect/>
          </a:stretch>
        </p:blipFill>
        <p:spPr>
          <a:prstGeom prst="rect">
            <a:avLst/>
          </a:prstGeom>
        </p:spPr>
      </p:pic>
      <p:sp>
        <p:nvSpPr>
          <p:cNvPr id="3" name="Text Placeholder 2">
            <a:extLst>
              <a:ext uri="{FF2B5EF4-FFF2-40B4-BE49-F238E27FC236}">
                <a16:creationId xmlns:a16="http://schemas.microsoft.com/office/drawing/2014/main" id="{A3FAC398-08AE-3849-BAFC-ED6B5EF4DBB5}"/>
              </a:ext>
            </a:extLst>
          </p:cNvPr>
          <p:cNvSpPr>
            <a:spLocks noGrp="1"/>
          </p:cNvSpPr>
          <p:nvPr>
            <p:ph type="body" sz="quarter" idx="21"/>
          </p:nvPr>
        </p:nvSpPr>
        <p:spPr/>
        <p:txBody>
          <a:bodyPr rIns="0"/>
          <a:lstStyle/>
          <a:p>
            <a:r>
              <a:rPr lang="he-IL" altLang="he-IL" dirty="0">
                <a:solidFill>
                  <a:schemeClr val="bg1">
                    <a:alpha val="50000"/>
                  </a:schemeClr>
                </a:solidFill>
              </a:rPr>
              <a:t>יחסי גומלין בין אדם לטבע</a:t>
            </a:r>
          </a:p>
          <a:p>
            <a:pPr marL="0" indent="0" algn="l" defTabSz="685800" rtl="0" eaLnBrk="1" latinLnBrk="0" hangingPunct="1">
              <a:lnSpc>
                <a:spcPct val="90000"/>
              </a:lnSpc>
              <a:spcBef>
                <a:spcPts val="750"/>
              </a:spcBef>
              <a:buFont typeface="Arial" panose="020B0604020202020204" pitchFamily="34" charset="0"/>
              <a:buNone/>
            </a:pPr>
            <a:endParaRPr lang="en-US" dirty="0"/>
          </a:p>
        </p:txBody>
      </p:sp>
      <p:sp>
        <p:nvSpPr>
          <p:cNvPr id="9" name="Text Placeholder 8">
            <a:extLst>
              <a:ext uri="{FF2B5EF4-FFF2-40B4-BE49-F238E27FC236}">
                <a16:creationId xmlns:a16="http://schemas.microsoft.com/office/drawing/2014/main" id="{410B8BF4-0B65-5E46-AC4C-3C9AAFCA40DE}"/>
              </a:ext>
            </a:extLst>
          </p:cNvPr>
          <p:cNvSpPr>
            <a:spLocks noGrp="1"/>
          </p:cNvSpPr>
          <p:nvPr>
            <p:ph type="body" sz="quarter" idx="20"/>
          </p:nvPr>
        </p:nvSpPr>
        <p:spPr/>
        <p:txBody>
          <a:bodyPr rIns="0"/>
          <a:lstStyle/>
          <a:p>
            <a:r>
              <a:rPr lang="he-IL" sz="3200" dirty="0"/>
              <a:t>תנים ושועלים - מה הסיפור?</a:t>
            </a:r>
            <a:endParaRPr lang="en-US" sz="3200" dirty="0"/>
          </a:p>
        </p:txBody>
      </p:sp>
    </p:spTree>
    <p:extLst>
      <p:ext uri="{BB962C8B-B14F-4D97-AF65-F5344CB8AC3E}">
        <p14:creationId xmlns:p14="http://schemas.microsoft.com/office/powerpoint/2010/main" val="410430732"/>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Placeholder 24">
            <a:extLst>
              <a:ext uri="{FF2B5EF4-FFF2-40B4-BE49-F238E27FC236}">
                <a16:creationId xmlns:a16="http://schemas.microsoft.com/office/drawing/2014/main" id="{A1847F7B-BF80-8248-BF7E-C8B17899CABF}"/>
              </a:ext>
            </a:extLst>
          </p:cNvPr>
          <p:cNvPicPr>
            <a:picLocks noGrp="1" noChangeAspect="1"/>
          </p:cNvPicPr>
          <p:nvPr>
            <p:ph type="pic" sz="quarter" idx="17"/>
          </p:nvPr>
        </p:nvPicPr>
        <p:blipFill>
          <a:blip r:embed="rId3"/>
          <a:srcRect l="4649" r="4649"/>
          <a:stretch>
            <a:fillRect/>
          </a:stretch>
        </p:blipFill>
        <p:spPr/>
      </p:pic>
      <p:sp>
        <p:nvSpPr>
          <p:cNvPr id="7" name="Text Placeholder 6">
            <a:extLst>
              <a:ext uri="{FF2B5EF4-FFF2-40B4-BE49-F238E27FC236}">
                <a16:creationId xmlns:a16="http://schemas.microsoft.com/office/drawing/2014/main" id="{C76ED93D-B642-A744-BD13-CDF371DFFA10}"/>
              </a:ext>
            </a:extLst>
          </p:cNvPr>
          <p:cNvSpPr>
            <a:spLocks noGrp="1"/>
          </p:cNvSpPr>
          <p:nvPr>
            <p:ph type="body" sz="quarter" idx="20"/>
          </p:nvPr>
        </p:nvSpPr>
        <p:spPr>
          <a:xfrm>
            <a:off x="221639" y="1314318"/>
            <a:ext cx="8593994" cy="519275"/>
          </a:xfrm>
        </p:spPr>
        <p:txBody>
          <a:bodyPr rIns="0"/>
          <a:lstStyle/>
          <a:p>
            <a:r>
              <a:rPr lang="he-IL" altLang="he-IL" sz="3200" dirty="0"/>
              <a:t>נא להכיר – שועלים ותנים</a:t>
            </a:r>
          </a:p>
        </p:txBody>
      </p:sp>
      <p:pic>
        <p:nvPicPr>
          <p:cNvPr id="23" name="Picture Placeholder 22">
            <a:extLst>
              <a:ext uri="{FF2B5EF4-FFF2-40B4-BE49-F238E27FC236}">
                <a16:creationId xmlns:a16="http://schemas.microsoft.com/office/drawing/2014/main" id="{D47AD111-F9FA-1B4E-8B26-A36A2D52B425}"/>
              </a:ext>
            </a:extLst>
          </p:cNvPr>
          <p:cNvPicPr>
            <a:picLocks noGrp="1" noChangeAspect="1"/>
          </p:cNvPicPr>
          <p:nvPr>
            <p:ph type="pic" sz="quarter" idx="23"/>
          </p:nvPr>
        </p:nvPicPr>
        <p:blipFill>
          <a:blip r:embed="rId4"/>
          <a:srcRect t="2335" b="2335"/>
          <a:stretch>
            <a:fillRect/>
          </a:stretch>
        </p:blipFill>
        <p:spPr/>
      </p:pic>
      <p:sp>
        <p:nvSpPr>
          <p:cNvPr id="11" name="Text Placeholder 10">
            <a:extLst>
              <a:ext uri="{FF2B5EF4-FFF2-40B4-BE49-F238E27FC236}">
                <a16:creationId xmlns:a16="http://schemas.microsoft.com/office/drawing/2014/main" id="{52617D47-8C76-704C-8979-CF3C1799455C}"/>
              </a:ext>
            </a:extLst>
          </p:cNvPr>
          <p:cNvSpPr>
            <a:spLocks noGrp="1"/>
          </p:cNvSpPr>
          <p:nvPr>
            <p:ph type="body" sz="quarter" idx="21"/>
          </p:nvPr>
        </p:nvSpPr>
        <p:spPr/>
        <p:txBody>
          <a:bodyPr/>
          <a:lstStyle/>
          <a:p>
            <a:endParaRPr lang="en-US" dirty="0"/>
          </a:p>
          <a:p>
            <a:endParaRPr lang="en-US" dirty="0"/>
          </a:p>
        </p:txBody>
      </p:sp>
      <p:sp>
        <p:nvSpPr>
          <p:cNvPr id="26" name="Text Placeholder 25">
            <a:extLst>
              <a:ext uri="{FF2B5EF4-FFF2-40B4-BE49-F238E27FC236}">
                <a16:creationId xmlns:a16="http://schemas.microsoft.com/office/drawing/2014/main" id="{7AAE9B37-6486-244C-83DD-115E9DE93AE5}"/>
              </a:ext>
            </a:extLst>
          </p:cNvPr>
          <p:cNvSpPr>
            <a:spLocks noGrp="1"/>
          </p:cNvSpPr>
          <p:nvPr>
            <p:ph type="body" sz="quarter" idx="24"/>
          </p:nvPr>
        </p:nvSpPr>
        <p:spPr/>
        <p:txBody>
          <a:bodyPr anchor="b" anchorCtr="0"/>
          <a:lstStyle/>
          <a:p>
            <a:pPr algn="ctr"/>
            <a:r>
              <a:rPr lang="he-IL" b="1" dirty="0"/>
              <a:t>שועל מצוי </a:t>
            </a:r>
            <a:r>
              <a:rPr lang="he-IL" dirty="0"/>
              <a:t>|</a:t>
            </a:r>
            <a:r>
              <a:rPr lang="en-US" dirty="0"/>
              <a:t>Vulpes </a:t>
            </a:r>
            <a:r>
              <a:rPr lang="he-IL" dirty="0"/>
              <a:t> | </a:t>
            </a:r>
            <a:r>
              <a:rPr lang="ar-EG" altLang="he-IL" sz="1800" b="1" dirty="0">
                <a:latin typeface="Comic Sans MS" panose="030F0902030302020204" pitchFamily="66" charset="0"/>
              </a:rPr>
              <a:t>ثعلب</a:t>
            </a:r>
            <a:endParaRPr lang="en-US" b="1" dirty="0"/>
          </a:p>
        </p:txBody>
      </p:sp>
      <p:sp>
        <p:nvSpPr>
          <p:cNvPr id="3" name="Text Placeholder 2">
            <a:extLst>
              <a:ext uri="{FF2B5EF4-FFF2-40B4-BE49-F238E27FC236}">
                <a16:creationId xmlns:a16="http://schemas.microsoft.com/office/drawing/2014/main" id="{B0274B49-7BBC-894F-ADF9-4E7271D9AF85}"/>
              </a:ext>
            </a:extLst>
          </p:cNvPr>
          <p:cNvSpPr>
            <a:spLocks noGrp="1"/>
          </p:cNvSpPr>
          <p:nvPr>
            <p:ph type="body" sz="quarter" idx="25"/>
          </p:nvPr>
        </p:nvSpPr>
        <p:spPr/>
        <p:txBody>
          <a:bodyPr anchor="ctr" anchorCtr="0"/>
          <a:lstStyle/>
          <a:p>
            <a:pPr algn="ctr"/>
            <a:r>
              <a:rPr lang="he-IL" b="1" dirty="0"/>
              <a:t>תן</a:t>
            </a:r>
            <a:r>
              <a:rPr lang="he-IL" dirty="0"/>
              <a:t> |</a:t>
            </a:r>
            <a:r>
              <a:rPr lang="en-US" dirty="0" err="1"/>
              <a:t>Canis</a:t>
            </a:r>
            <a:r>
              <a:rPr lang="en-US" dirty="0"/>
              <a:t> </a:t>
            </a:r>
            <a:r>
              <a:rPr lang="en-US" dirty="0" err="1"/>
              <a:t>Areus</a:t>
            </a:r>
            <a:r>
              <a:rPr lang="en-US" dirty="0"/>
              <a:t> </a:t>
            </a:r>
            <a:r>
              <a:rPr lang="he-IL" dirty="0"/>
              <a:t> | </a:t>
            </a:r>
            <a:r>
              <a:rPr lang="ar-EG" altLang="he-IL" sz="1800" b="1" dirty="0">
                <a:latin typeface="Comic Sans MS" panose="030F0902030302020204" pitchFamily="66" charset="0"/>
              </a:rPr>
              <a:t>ابن آوى </a:t>
            </a:r>
            <a:endParaRPr lang="he-IL" altLang="he-IL" sz="1800" b="1" dirty="0">
              <a:latin typeface="Comic Sans MS" panose="030F0902030302020204" pitchFamily="66" charset="0"/>
            </a:endParaRPr>
          </a:p>
        </p:txBody>
      </p:sp>
      <p:sp>
        <p:nvSpPr>
          <p:cNvPr id="9" name="Text Placeholder 16">
            <a:extLst>
              <a:ext uri="{FF2B5EF4-FFF2-40B4-BE49-F238E27FC236}">
                <a16:creationId xmlns:a16="http://schemas.microsoft.com/office/drawing/2014/main" id="{ECC846E8-43F6-9D46-B96C-E9DE91904A25}"/>
              </a:ext>
            </a:extLst>
          </p:cNvPr>
          <p:cNvSpPr txBox="1">
            <a:spLocks/>
          </p:cNvSpPr>
          <p:nvPr/>
        </p:nvSpPr>
        <p:spPr>
          <a:xfrm>
            <a:off x="6791570" y="6448635"/>
            <a:ext cx="2024063" cy="309562"/>
          </a:xfrm>
          <a:prstGeom prst="rect">
            <a:avLst/>
          </a:prstGeom>
        </p:spPr>
        <p:txBody>
          <a:bodyPr vert="horz" lIns="91440" tIns="45720" rIns="0" bIns="45720" rtlCol="0">
            <a:normAutofit/>
          </a:bodyPr>
          <a:lstStyle>
            <a:lvl1pPr marL="0" indent="0" algn="r" defTabSz="685800" rtl="1" eaLnBrk="1" latinLnBrk="0" hangingPunct="1">
              <a:lnSpc>
                <a:spcPct val="90000"/>
              </a:lnSpc>
              <a:spcBef>
                <a:spcPts val="750"/>
              </a:spcBef>
              <a:buFont typeface="Arial" panose="020B0604020202020204" pitchFamily="34" charset="0"/>
              <a:buNone/>
              <a:defRPr sz="12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he-IL" altLang="he-IL" dirty="0">
                <a:solidFill>
                  <a:schemeClr val="bg1">
                    <a:alpha val="50000"/>
                  </a:schemeClr>
                </a:solidFill>
              </a:rPr>
              <a:t>יחסי גומלין בין אדם לטבע</a:t>
            </a:r>
          </a:p>
        </p:txBody>
      </p:sp>
    </p:spTree>
    <p:extLst>
      <p:ext uri="{BB962C8B-B14F-4D97-AF65-F5344CB8AC3E}">
        <p14:creationId xmlns:p14="http://schemas.microsoft.com/office/powerpoint/2010/main" val="346347588"/>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76ED93D-B642-A744-BD13-CDF371DFFA10}"/>
              </a:ext>
            </a:extLst>
          </p:cNvPr>
          <p:cNvSpPr>
            <a:spLocks noGrp="1"/>
          </p:cNvSpPr>
          <p:nvPr>
            <p:ph type="body" sz="quarter" idx="20"/>
          </p:nvPr>
        </p:nvSpPr>
        <p:spPr>
          <a:xfrm>
            <a:off x="221760" y="1306437"/>
            <a:ext cx="8593994" cy="535040"/>
          </a:xfrm>
        </p:spPr>
        <p:txBody>
          <a:bodyPr rIns="0" anchor="ctr" anchorCtr="0"/>
          <a:lstStyle/>
          <a:p>
            <a:pPr>
              <a:lnSpc>
                <a:spcPct val="100000"/>
              </a:lnSpc>
              <a:spcBef>
                <a:spcPct val="0"/>
              </a:spcBef>
            </a:pPr>
            <a:r>
              <a:rPr lang="he-IL" altLang="he-IL" sz="3200" dirty="0"/>
              <a:t>נא להכיר - בני אדם</a:t>
            </a:r>
          </a:p>
        </p:txBody>
      </p:sp>
      <p:sp>
        <p:nvSpPr>
          <p:cNvPr id="11" name="Text Placeholder 10">
            <a:extLst>
              <a:ext uri="{FF2B5EF4-FFF2-40B4-BE49-F238E27FC236}">
                <a16:creationId xmlns:a16="http://schemas.microsoft.com/office/drawing/2014/main" id="{52617D47-8C76-704C-8979-CF3C1799455C}"/>
              </a:ext>
            </a:extLst>
          </p:cNvPr>
          <p:cNvSpPr>
            <a:spLocks noGrp="1"/>
          </p:cNvSpPr>
          <p:nvPr>
            <p:ph type="body" sz="quarter" idx="21"/>
          </p:nvPr>
        </p:nvSpPr>
        <p:spPr/>
        <p:txBody>
          <a:bodyPr/>
          <a:lstStyle/>
          <a:p>
            <a:endParaRPr lang="en-US" dirty="0"/>
          </a:p>
          <a:p>
            <a:endParaRPr lang="en-US" dirty="0"/>
          </a:p>
        </p:txBody>
      </p:sp>
      <p:sp>
        <p:nvSpPr>
          <p:cNvPr id="26" name="Text Placeholder 25">
            <a:extLst>
              <a:ext uri="{FF2B5EF4-FFF2-40B4-BE49-F238E27FC236}">
                <a16:creationId xmlns:a16="http://schemas.microsoft.com/office/drawing/2014/main" id="{7AAE9B37-6486-244C-83DD-115E9DE93AE5}"/>
              </a:ext>
            </a:extLst>
          </p:cNvPr>
          <p:cNvSpPr>
            <a:spLocks noGrp="1"/>
          </p:cNvSpPr>
          <p:nvPr>
            <p:ph type="body" sz="quarter" idx="24"/>
          </p:nvPr>
        </p:nvSpPr>
        <p:spPr>
          <a:xfrm>
            <a:off x="532034" y="2088820"/>
            <a:ext cx="8283720" cy="309562"/>
          </a:xfrm>
        </p:spPr>
        <p:txBody>
          <a:bodyPr anchor="b" anchorCtr="0"/>
          <a:lstStyle/>
          <a:p>
            <a:pPr>
              <a:lnSpc>
                <a:spcPct val="100000"/>
              </a:lnSpc>
              <a:spcBef>
                <a:spcPct val="0"/>
              </a:spcBef>
            </a:pPr>
            <a:r>
              <a:rPr lang="he-IL" altLang="he-IL" dirty="0"/>
              <a:t>פעילות של אדם: משקי -חי, פגרים של בעלי חיים, פסולת אורגנית.</a:t>
            </a:r>
            <a:endParaRPr lang="en-US" altLang="he-IL" dirty="0"/>
          </a:p>
        </p:txBody>
      </p:sp>
      <p:grpSp>
        <p:nvGrpSpPr>
          <p:cNvPr id="13" name="Group 12">
            <a:extLst>
              <a:ext uri="{FF2B5EF4-FFF2-40B4-BE49-F238E27FC236}">
                <a16:creationId xmlns:a16="http://schemas.microsoft.com/office/drawing/2014/main" id="{66A04BCA-52EA-AA45-A000-3151BE60B820}"/>
              </a:ext>
            </a:extLst>
          </p:cNvPr>
          <p:cNvGrpSpPr/>
          <p:nvPr/>
        </p:nvGrpSpPr>
        <p:grpSpPr>
          <a:xfrm>
            <a:off x="284941" y="2908205"/>
            <a:ext cx="8574119" cy="2592125"/>
            <a:chOff x="329378" y="2908205"/>
            <a:chExt cx="8574119" cy="2592125"/>
          </a:xfrm>
        </p:grpSpPr>
        <p:pic>
          <p:nvPicPr>
            <p:cNvPr id="10" name="Picture Placeholder 13">
              <a:extLst>
                <a:ext uri="{FF2B5EF4-FFF2-40B4-BE49-F238E27FC236}">
                  <a16:creationId xmlns:a16="http://schemas.microsoft.com/office/drawing/2014/main" id="{63E3367D-7884-8746-9E18-0539D3A0DBF4}"/>
                </a:ext>
              </a:extLst>
            </p:cNvPr>
            <p:cNvPicPr>
              <a:picLocks noChangeAspect="1"/>
            </p:cNvPicPr>
            <p:nvPr/>
          </p:nvPicPr>
          <p:blipFill>
            <a:blip r:embed="rId3"/>
            <a:srcRect t="8831" b="8831"/>
            <a:stretch>
              <a:fillRect/>
            </a:stretch>
          </p:blipFill>
          <p:spPr>
            <a:xfrm>
              <a:off x="329378" y="2908205"/>
              <a:ext cx="4290001" cy="2592125"/>
            </a:xfrm>
            <a:prstGeom prst="rect">
              <a:avLst/>
            </a:prstGeom>
          </p:spPr>
        </p:pic>
        <p:pic>
          <p:nvPicPr>
            <p:cNvPr id="12" name="Picture Placeholder 11">
              <a:extLst>
                <a:ext uri="{FF2B5EF4-FFF2-40B4-BE49-F238E27FC236}">
                  <a16:creationId xmlns:a16="http://schemas.microsoft.com/office/drawing/2014/main" id="{6021AF0C-4F7F-134B-A55E-2FB0649F4E91}"/>
                </a:ext>
              </a:extLst>
            </p:cNvPr>
            <p:cNvPicPr>
              <a:picLocks noChangeAspect="1"/>
            </p:cNvPicPr>
            <p:nvPr/>
          </p:nvPicPr>
          <p:blipFill>
            <a:blip r:embed="rId4"/>
            <a:srcRect t="25693" b="25693"/>
            <a:stretch>
              <a:fillRect/>
            </a:stretch>
          </p:blipFill>
          <p:spPr>
            <a:xfrm>
              <a:off x="4910773" y="2908205"/>
              <a:ext cx="3992724" cy="2592125"/>
            </a:xfrm>
            <a:prstGeom prst="rect">
              <a:avLst/>
            </a:prstGeom>
          </p:spPr>
        </p:pic>
      </p:grpSp>
      <p:sp>
        <p:nvSpPr>
          <p:cNvPr id="9" name="Text Placeholder 16">
            <a:extLst>
              <a:ext uri="{FF2B5EF4-FFF2-40B4-BE49-F238E27FC236}">
                <a16:creationId xmlns:a16="http://schemas.microsoft.com/office/drawing/2014/main" id="{17C2B53E-A3FE-0049-B91C-ACA850C635AF}"/>
              </a:ext>
            </a:extLst>
          </p:cNvPr>
          <p:cNvSpPr txBox="1">
            <a:spLocks/>
          </p:cNvSpPr>
          <p:nvPr/>
        </p:nvSpPr>
        <p:spPr>
          <a:xfrm>
            <a:off x="6787862" y="6449336"/>
            <a:ext cx="2024063" cy="309562"/>
          </a:xfrm>
          <a:prstGeom prst="rect">
            <a:avLst/>
          </a:prstGeom>
        </p:spPr>
        <p:txBody>
          <a:bodyPr vert="horz" lIns="91440" tIns="45720" rIns="0" bIns="45720" rtlCol="0">
            <a:normAutofit/>
          </a:bodyPr>
          <a:lstStyle>
            <a:lvl1pPr marL="0" indent="0" algn="r" defTabSz="685800" rtl="1" eaLnBrk="1" latinLnBrk="0" hangingPunct="1">
              <a:lnSpc>
                <a:spcPct val="90000"/>
              </a:lnSpc>
              <a:spcBef>
                <a:spcPts val="750"/>
              </a:spcBef>
              <a:buFont typeface="Arial" panose="020B0604020202020204" pitchFamily="34" charset="0"/>
              <a:buNone/>
              <a:defRPr sz="12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he-IL" altLang="he-IL" dirty="0">
                <a:solidFill>
                  <a:schemeClr val="bg1">
                    <a:alpha val="50000"/>
                  </a:schemeClr>
                </a:solidFill>
              </a:rPr>
              <a:t>יחסי גומלין בין אדם לטבע</a:t>
            </a:r>
          </a:p>
        </p:txBody>
      </p:sp>
    </p:spTree>
    <p:extLst>
      <p:ext uri="{BB962C8B-B14F-4D97-AF65-F5344CB8AC3E}">
        <p14:creationId xmlns:p14="http://schemas.microsoft.com/office/powerpoint/2010/main" val="3850772728"/>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52617D47-8C76-704C-8979-CF3C1799455C}"/>
              </a:ext>
            </a:extLst>
          </p:cNvPr>
          <p:cNvSpPr>
            <a:spLocks noGrp="1"/>
          </p:cNvSpPr>
          <p:nvPr>
            <p:ph type="body" sz="quarter" idx="21"/>
          </p:nvPr>
        </p:nvSpPr>
        <p:spPr/>
        <p:txBody>
          <a:bodyPr/>
          <a:lstStyle/>
          <a:p>
            <a:endParaRPr lang="en-US" dirty="0"/>
          </a:p>
          <a:p>
            <a:endParaRPr lang="en-US" dirty="0"/>
          </a:p>
        </p:txBody>
      </p:sp>
      <p:sp>
        <p:nvSpPr>
          <p:cNvPr id="26" name="Text Placeholder 25">
            <a:extLst>
              <a:ext uri="{FF2B5EF4-FFF2-40B4-BE49-F238E27FC236}">
                <a16:creationId xmlns:a16="http://schemas.microsoft.com/office/drawing/2014/main" id="{7AAE9B37-6486-244C-83DD-115E9DE93AE5}"/>
              </a:ext>
            </a:extLst>
          </p:cNvPr>
          <p:cNvSpPr>
            <a:spLocks noGrp="1"/>
          </p:cNvSpPr>
          <p:nvPr>
            <p:ph type="body" sz="quarter" idx="24"/>
          </p:nvPr>
        </p:nvSpPr>
        <p:spPr>
          <a:xfrm>
            <a:off x="532034" y="2088820"/>
            <a:ext cx="8283720" cy="309562"/>
          </a:xfrm>
        </p:spPr>
        <p:txBody>
          <a:bodyPr anchor="b" anchorCtr="0"/>
          <a:lstStyle/>
          <a:p>
            <a:r>
              <a:rPr lang="he-IL" dirty="0"/>
              <a:t>פעילות של אדם: מזבלות פתוחות</a:t>
            </a:r>
            <a:endParaRPr lang="en-US" b="1" dirty="0"/>
          </a:p>
        </p:txBody>
      </p:sp>
      <p:sp>
        <p:nvSpPr>
          <p:cNvPr id="12" name="Text Placeholder 8">
            <a:extLst>
              <a:ext uri="{FF2B5EF4-FFF2-40B4-BE49-F238E27FC236}">
                <a16:creationId xmlns:a16="http://schemas.microsoft.com/office/drawing/2014/main" id="{EB81A237-18E1-4C4B-BBA5-A5CCF8B89AD9}"/>
              </a:ext>
            </a:extLst>
          </p:cNvPr>
          <p:cNvSpPr txBox="1">
            <a:spLocks/>
          </p:cNvSpPr>
          <p:nvPr/>
        </p:nvSpPr>
        <p:spPr>
          <a:xfrm>
            <a:off x="6791570" y="6448635"/>
            <a:ext cx="2024063" cy="309562"/>
          </a:xfrm>
          <a:prstGeom prst="rect">
            <a:avLst/>
          </a:prstGeom>
        </p:spPr>
        <p:txBody>
          <a:bodyPr vert="horz" lIns="91440" tIns="45720" rIns="0" bIns="45720" rtlCol="0" anchor="t" anchorCtr="0">
            <a:noAutofit/>
          </a:bodyPr>
          <a:lstStyle>
            <a:lvl1pPr marL="0" indent="0" algn="r" defTabSz="685800" rtl="1" eaLnBrk="1" latinLnBrk="0" hangingPunct="1">
              <a:lnSpc>
                <a:spcPct val="90000"/>
              </a:lnSpc>
              <a:spcBef>
                <a:spcPts val="750"/>
              </a:spcBef>
              <a:buFont typeface="Arial" panose="020B0604020202020204" pitchFamily="34" charset="0"/>
              <a:buNone/>
              <a:defRPr sz="12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he-IL" altLang="he-IL" dirty="0">
                <a:solidFill>
                  <a:schemeClr val="bg1">
                    <a:alpha val="50000"/>
                  </a:schemeClr>
                </a:solidFill>
              </a:rPr>
              <a:t>יחסי גומלין בין אדם לטבע</a:t>
            </a:r>
          </a:p>
        </p:txBody>
      </p:sp>
      <p:sp>
        <p:nvSpPr>
          <p:cNvPr id="10" name="Text Placeholder 6">
            <a:extLst>
              <a:ext uri="{FF2B5EF4-FFF2-40B4-BE49-F238E27FC236}">
                <a16:creationId xmlns:a16="http://schemas.microsoft.com/office/drawing/2014/main" id="{F4BEE6A5-A02D-F94B-9134-72912A7D1B81}"/>
              </a:ext>
            </a:extLst>
          </p:cNvPr>
          <p:cNvSpPr>
            <a:spLocks noGrp="1"/>
          </p:cNvSpPr>
          <p:nvPr>
            <p:ph type="body" sz="quarter" idx="20"/>
          </p:nvPr>
        </p:nvSpPr>
        <p:spPr/>
        <p:txBody>
          <a:bodyPr rIns="0" anchor="ctr" anchorCtr="0"/>
          <a:lstStyle/>
          <a:p>
            <a:pPr>
              <a:lnSpc>
                <a:spcPct val="100000"/>
              </a:lnSpc>
              <a:spcBef>
                <a:spcPct val="0"/>
              </a:spcBef>
            </a:pPr>
            <a:r>
              <a:rPr lang="he-IL" altLang="he-IL" sz="3200" dirty="0"/>
              <a:t>נא להכיר - בני אדם</a:t>
            </a: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994" b="2205"/>
          <a:stretch/>
        </p:blipFill>
        <p:spPr bwMode="auto">
          <a:xfrm>
            <a:off x="94384" y="2707680"/>
            <a:ext cx="4688990" cy="2714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4843" t="4303" r="17686"/>
          <a:stretch/>
        </p:blipFill>
        <p:spPr bwMode="auto">
          <a:xfrm>
            <a:off x="4908400" y="2707680"/>
            <a:ext cx="3907353" cy="2714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5600123"/>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F8164842-01D9-DE44-8395-397BE181F306}"/>
              </a:ext>
            </a:extLst>
          </p:cNvPr>
          <p:cNvPicPr>
            <a:picLocks noGrp="1" noChangeAspect="1"/>
          </p:cNvPicPr>
          <p:nvPr>
            <p:ph type="pic" sz="quarter" idx="17"/>
          </p:nvPr>
        </p:nvPicPr>
        <p:blipFill>
          <a:blip r:embed="rId3"/>
          <a:stretch>
            <a:fillRect/>
          </a:stretch>
        </p:blipFill>
        <p:spPr>
          <a:xfrm>
            <a:off x="489440" y="2069644"/>
            <a:ext cx="5671127" cy="3979019"/>
          </a:xfrm>
        </p:spPr>
      </p:pic>
      <p:sp>
        <p:nvSpPr>
          <p:cNvPr id="5" name="Text Placeholder 4">
            <a:extLst>
              <a:ext uri="{FF2B5EF4-FFF2-40B4-BE49-F238E27FC236}">
                <a16:creationId xmlns:a16="http://schemas.microsoft.com/office/drawing/2014/main" id="{956BB832-0324-1849-9985-F4B6867243D7}"/>
              </a:ext>
            </a:extLst>
          </p:cNvPr>
          <p:cNvSpPr>
            <a:spLocks noGrp="1"/>
          </p:cNvSpPr>
          <p:nvPr>
            <p:ph type="body" sz="quarter" idx="19"/>
          </p:nvPr>
        </p:nvSpPr>
        <p:spPr/>
        <p:txBody>
          <a:bodyPr>
            <a:noAutofit/>
          </a:bodyPr>
          <a:lstStyle/>
          <a:p>
            <a:pPr>
              <a:lnSpc>
                <a:spcPct val="100000"/>
              </a:lnSpc>
              <a:spcBef>
                <a:spcPct val="0"/>
              </a:spcBef>
            </a:pPr>
            <a:r>
              <a:rPr lang="he-IL" altLang="he-IL" b="1" dirty="0"/>
              <a:t>חודש בחייו של תן ברמת הגולן:</a:t>
            </a:r>
          </a:p>
          <a:p>
            <a:pPr>
              <a:lnSpc>
                <a:spcPct val="100000"/>
              </a:lnSpc>
              <a:spcBef>
                <a:spcPct val="0"/>
              </a:spcBef>
            </a:pPr>
            <a:endParaRPr lang="he-IL" altLang="he-IL" dirty="0"/>
          </a:p>
          <a:p>
            <a:pPr>
              <a:lnSpc>
                <a:spcPct val="100000"/>
              </a:lnSpc>
              <a:spcBef>
                <a:spcPct val="0"/>
              </a:spcBef>
            </a:pPr>
            <a:r>
              <a:rPr lang="he-IL" altLang="he-IL" dirty="0"/>
              <a:t>מעקב אחרי מרחב התנועה שלו בעזרת משדר.</a:t>
            </a:r>
          </a:p>
        </p:txBody>
      </p:sp>
      <p:sp>
        <p:nvSpPr>
          <p:cNvPr id="4" name="Text Placeholder 3">
            <a:extLst>
              <a:ext uri="{FF2B5EF4-FFF2-40B4-BE49-F238E27FC236}">
                <a16:creationId xmlns:a16="http://schemas.microsoft.com/office/drawing/2014/main" id="{1FDD77DA-873E-1E42-9D26-B6131318F406}"/>
              </a:ext>
            </a:extLst>
          </p:cNvPr>
          <p:cNvSpPr>
            <a:spLocks noGrp="1"/>
          </p:cNvSpPr>
          <p:nvPr>
            <p:ph type="body" sz="quarter" idx="20"/>
          </p:nvPr>
        </p:nvSpPr>
        <p:spPr>
          <a:xfrm>
            <a:off x="221760" y="1325290"/>
            <a:ext cx="8593994" cy="519275"/>
          </a:xfrm>
        </p:spPr>
        <p:txBody>
          <a:bodyPr rIns="0">
            <a:noAutofit/>
          </a:bodyPr>
          <a:lstStyle/>
          <a:p>
            <a:pPr marL="0" indent="0" algn="r" rtl="1">
              <a:buNone/>
            </a:pPr>
            <a:r>
              <a:rPr lang="he-IL" sz="3200" b="1" dirty="0"/>
              <a:t>פעילות תנים בסביבת האדם</a:t>
            </a:r>
            <a:endParaRPr lang="en-US" sz="3200" b="1" dirty="0"/>
          </a:p>
        </p:txBody>
      </p:sp>
      <p:sp>
        <p:nvSpPr>
          <p:cNvPr id="9" name="Text Placeholder 8">
            <a:extLst>
              <a:ext uri="{FF2B5EF4-FFF2-40B4-BE49-F238E27FC236}">
                <a16:creationId xmlns:a16="http://schemas.microsoft.com/office/drawing/2014/main" id="{204EF971-F8F8-1A42-885A-38FD473FDC9F}"/>
              </a:ext>
            </a:extLst>
          </p:cNvPr>
          <p:cNvSpPr>
            <a:spLocks noGrp="1"/>
          </p:cNvSpPr>
          <p:nvPr>
            <p:ph type="body" sz="quarter" idx="21"/>
          </p:nvPr>
        </p:nvSpPr>
        <p:spPr/>
        <p:txBody>
          <a:bodyPr rIns="0" anchor="t" anchorCtr="0"/>
          <a:lstStyle/>
          <a:p>
            <a:pPr marL="0" indent="0" algn="r" rtl="1">
              <a:buNone/>
            </a:pPr>
            <a:r>
              <a:rPr lang="he-IL" altLang="he-IL" dirty="0">
                <a:solidFill>
                  <a:schemeClr val="bg1">
                    <a:alpha val="50000"/>
                  </a:schemeClr>
                </a:solidFill>
              </a:rPr>
              <a:t>יחסי גומלין בין אדם לטבע</a:t>
            </a:r>
          </a:p>
        </p:txBody>
      </p:sp>
      <p:pic>
        <p:nvPicPr>
          <p:cNvPr id="6" name="Picture Placeholder 6">
            <a:extLst>
              <a:ext uri="{FF2B5EF4-FFF2-40B4-BE49-F238E27FC236}">
                <a16:creationId xmlns:a16="http://schemas.microsoft.com/office/drawing/2014/main" id="{080E3AF9-FFB6-804B-AB3F-5108BDD9F5DC}"/>
              </a:ext>
            </a:extLst>
          </p:cNvPr>
          <p:cNvPicPr>
            <a:picLocks noChangeAspect="1"/>
          </p:cNvPicPr>
          <p:nvPr/>
        </p:nvPicPr>
        <p:blipFill>
          <a:blip r:embed="rId4"/>
          <a:srcRect t="2190" b="2190"/>
          <a:stretch>
            <a:fillRect/>
          </a:stretch>
        </p:blipFill>
        <p:spPr>
          <a:xfrm>
            <a:off x="6629399" y="4550334"/>
            <a:ext cx="2337097" cy="1498328"/>
          </a:xfrm>
          <a:prstGeom prst="rect">
            <a:avLst/>
          </a:prstGeom>
        </p:spPr>
      </p:pic>
    </p:spTree>
    <p:extLst>
      <p:ext uri="{BB962C8B-B14F-4D97-AF65-F5344CB8AC3E}">
        <p14:creationId xmlns:p14="http://schemas.microsoft.com/office/powerpoint/2010/main" val="2434738285"/>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AD44ABC5-3182-3645-BAE6-70379CAFAB0D}"/>
              </a:ext>
            </a:extLst>
          </p:cNvPr>
          <p:cNvPicPr>
            <a:picLocks noGrp="1" noChangeAspect="1"/>
          </p:cNvPicPr>
          <p:nvPr>
            <p:ph type="pic" sz="quarter" idx="17"/>
          </p:nvPr>
        </p:nvPicPr>
        <p:blipFill>
          <a:blip r:embed="rId3"/>
          <a:srcRect t="1802" b="1802"/>
          <a:stretch>
            <a:fillRect/>
          </a:stretch>
        </p:blipFill>
        <p:spPr>
          <a:xfrm>
            <a:off x="221760" y="2069644"/>
            <a:ext cx="6206488" cy="3979019"/>
          </a:xfrm>
          <a:prstGeom prst="rect">
            <a:avLst/>
          </a:prstGeom>
        </p:spPr>
      </p:pic>
      <p:sp>
        <p:nvSpPr>
          <p:cNvPr id="22" name="Text Placeholder 21">
            <a:extLst>
              <a:ext uri="{FF2B5EF4-FFF2-40B4-BE49-F238E27FC236}">
                <a16:creationId xmlns:a16="http://schemas.microsoft.com/office/drawing/2014/main" id="{D121307E-354E-F54F-A1D2-3F7191D07642}"/>
              </a:ext>
            </a:extLst>
          </p:cNvPr>
          <p:cNvSpPr>
            <a:spLocks noGrp="1"/>
          </p:cNvSpPr>
          <p:nvPr>
            <p:ph type="body" sz="quarter" idx="19"/>
          </p:nvPr>
        </p:nvSpPr>
        <p:spPr/>
        <p:txBody>
          <a:bodyPr>
            <a:normAutofit/>
          </a:bodyPr>
          <a:lstStyle/>
          <a:p>
            <a:pPr rtl="1">
              <a:spcBef>
                <a:spcPts val="0"/>
              </a:spcBef>
              <a:defRPr/>
            </a:pPr>
            <a:r>
              <a:rPr lang="he-IL" dirty="0"/>
              <a:t>פח אשפה פתוח יכול לשמש כמקור מזון נגיש ומושך לתנים</a:t>
            </a:r>
            <a:endParaRPr lang="en-US" dirty="0"/>
          </a:p>
        </p:txBody>
      </p:sp>
      <p:sp>
        <p:nvSpPr>
          <p:cNvPr id="7" name="Text Placeholder 6">
            <a:extLst>
              <a:ext uri="{FF2B5EF4-FFF2-40B4-BE49-F238E27FC236}">
                <a16:creationId xmlns:a16="http://schemas.microsoft.com/office/drawing/2014/main" id="{AC82A4E0-6B79-EC45-A167-64D0FB3C111F}"/>
              </a:ext>
            </a:extLst>
          </p:cNvPr>
          <p:cNvSpPr>
            <a:spLocks noGrp="1"/>
          </p:cNvSpPr>
          <p:nvPr>
            <p:ph type="body" sz="quarter" idx="21"/>
          </p:nvPr>
        </p:nvSpPr>
        <p:spPr/>
        <p:txBody>
          <a:bodyPr rIns="0"/>
          <a:lstStyle/>
          <a:p>
            <a:pPr algn="r"/>
            <a:r>
              <a:rPr lang="he-IL" altLang="he-IL" dirty="0">
                <a:solidFill>
                  <a:schemeClr val="bg1">
                    <a:alpha val="50000"/>
                  </a:schemeClr>
                </a:solidFill>
              </a:rPr>
              <a:t>יחסי גומלין בין אדם לטבע</a:t>
            </a:r>
          </a:p>
          <a:p>
            <a:pPr marL="0" indent="0" algn="l" defTabSz="685800" rtl="0" eaLnBrk="1" latinLnBrk="0" hangingPunct="1">
              <a:lnSpc>
                <a:spcPct val="90000"/>
              </a:lnSpc>
              <a:spcBef>
                <a:spcPts val="750"/>
              </a:spcBef>
              <a:buFont typeface="Arial" panose="020B0604020202020204" pitchFamily="34" charset="0"/>
              <a:buNone/>
            </a:pPr>
            <a:endParaRPr lang="en-US" dirty="0"/>
          </a:p>
        </p:txBody>
      </p:sp>
      <p:sp>
        <p:nvSpPr>
          <p:cNvPr id="8" name="Text Placeholder 3">
            <a:extLst>
              <a:ext uri="{FF2B5EF4-FFF2-40B4-BE49-F238E27FC236}">
                <a16:creationId xmlns:a16="http://schemas.microsoft.com/office/drawing/2014/main" id="{0D28C37F-DA09-D04C-9E0C-1C455059DEA1}"/>
              </a:ext>
            </a:extLst>
          </p:cNvPr>
          <p:cNvSpPr>
            <a:spLocks noGrp="1"/>
          </p:cNvSpPr>
          <p:nvPr>
            <p:ph type="body" sz="quarter" idx="20"/>
          </p:nvPr>
        </p:nvSpPr>
        <p:spPr>
          <a:xfrm>
            <a:off x="221760" y="1325290"/>
            <a:ext cx="8593994" cy="519275"/>
          </a:xfrm>
        </p:spPr>
        <p:txBody>
          <a:bodyPr rIns="0">
            <a:noAutofit/>
          </a:bodyPr>
          <a:lstStyle/>
          <a:p>
            <a:pPr marL="0" indent="0" algn="r" rtl="1">
              <a:buNone/>
            </a:pPr>
            <a:r>
              <a:rPr lang="he-IL" sz="3200" b="1" dirty="0"/>
              <a:t>פעילות תנים בסביבת </a:t>
            </a:r>
            <a:r>
              <a:rPr lang="he-IL" sz="3200" b="1" dirty="0" smtClean="0"/>
              <a:t>האדם</a:t>
            </a:r>
            <a:endParaRPr lang="en-US" sz="3200" b="1" dirty="0"/>
          </a:p>
        </p:txBody>
      </p:sp>
      <p:pic>
        <p:nvPicPr>
          <p:cNvPr id="6" name="Picture Placeholder 6">
            <a:extLst>
              <a:ext uri="{FF2B5EF4-FFF2-40B4-BE49-F238E27FC236}">
                <a16:creationId xmlns:a16="http://schemas.microsoft.com/office/drawing/2014/main" id="{EBEC2A72-2A47-2340-BEA5-C838639DDCB2}"/>
              </a:ext>
            </a:extLst>
          </p:cNvPr>
          <p:cNvPicPr>
            <a:picLocks noChangeAspect="1"/>
          </p:cNvPicPr>
          <p:nvPr/>
        </p:nvPicPr>
        <p:blipFill>
          <a:blip r:embed="rId4"/>
          <a:stretch>
            <a:fillRect/>
          </a:stretch>
        </p:blipFill>
        <p:spPr>
          <a:xfrm>
            <a:off x="6660931" y="3505847"/>
            <a:ext cx="2154702" cy="1511798"/>
          </a:xfrm>
          <a:prstGeom prst="rect">
            <a:avLst/>
          </a:prstGeom>
        </p:spPr>
      </p:pic>
      <p:sp>
        <p:nvSpPr>
          <p:cNvPr id="2" name="Oval 1">
            <a:extLst>
              <a:ext uri="{FF2B5EF4-FFF2-40B4-BE49-F238E27FC236}">
                <a16:creationId xmlns:a16="http://schemas.microsoft.com/office/drawing/2014/main" id="{A6483E1F-48EB-A44D-8AB0-ECCA45637AE7}"/>
              </a:ext>
            </a:extLst>
          </p:cNvPr>
          <p:cNvSpPr/>
          <p:nvPr/>
        </p:nvSpPr>
        <p:spPr>
          <a:xfrm>
            <a:off x="7906407" y="3413234"/>
            <a:ext cx="685800" cy="6858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sp>
        <p:nvSpPr>
          <p:cNvPr id="9" name="Text Placeholder 21">
            <a:extLst>
              <a:ext uri="{FF2B5EF4-FFF2-40B4-BE49-F238E27FC236}">
                <a16:creationId xmlns:a16="http://schemas.microsoft.com/office/drawing/2014/main" id="{CA1A390E-EDED-E44E-BE3A-C6C13143FC1C}"/>
              </a:ext>
            </a:extLst>
          </p:cNvPr>
          <p:cNvSpPr txBox="1">
            <a:spLocks/>
          </p:cNvSpPr>
          <p:nvPr/>
        </p:nvSpPr>
        <p:spPr>
          <a:xfrm>
            <a:off x="6791570" y="3921155"/>
            <a:ext cx="787583" cy="415565"/>
          </a:xfrm>
          <a:prstGeom prst="rect">
            <a:avLst/>
          </a:prstGeom>
        </p:spPr>
        <p:txBody>
          <a:bodyPr vert="horz" lIns="91440" tIns="45720" rIns="91440" bIns="45720" rtlCol="0">
            <a:normAutofit/>
          </a:bodyPr>
          <a:lstStyle>
            <a:lvl1pPr marL="0" indent="0" algn="r" defTabSz="685800" rtl="1" eaLnBrk="1" latinLnBrk="0" hangingPunct="1">
              <a:lnSpc>
                <a:spcPct val="90000"/>
              </a:lnSpc>
              <a:spcBef>
                <a:spcPts val="750"/>
              </a:spcBef>
              <a:buFont typeface="Arial" panose="020B0604020202020204" pitchFamily="34" charset="0"/>
              <a:buNone/>
              <a:defRPr sz="18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spcBef>
                <a:spcPts val="0"/>
              </a:spcBef>
              <a:defRPr/>
            </a:pPr>
            <a:r>
              <a:rPr lang="he-IL" sz="1600" dirty="0"/>
              <a:t>תל סקי</a:t>
            </a:r>
          </a:p>
        </p:txBody>
      </p:sp>
      <p:cxnSp>
        <p:nvCxnSpPr>
          <p:cNvPr id="10" name="Straight Arrow Connector 9">
            <a:extLst>
              <a:ext uri="{FF2B5EF4-FFF2-40B4-BE49-F238E27FC236}">
                <a16:creationId xmlns:a16="http://schemas.microsoft.com/office/drawing/2014/main" id="{994CB04F-9AB1-E841-84F0-FA11E680C49D}"/>
              </a:ext>
            </a:extLst>
          </p:cNvPr>
          <p:cNvCxnSpPr>
            <a:cxnSpLocks/>
          </p:cNvCxnSpPr>
          <p:nvPr/>
        </p:nvCxnSpPr>
        <p:spPr>
          <a:xfrm flipV="1">
            <a:off x="7354705" y="3756134"/>
            <a:ext cx="448896" cy="180614"/>
          </a:xfrm>
          <a:prstGeom prst="straightConnector1">
            <a:avLst/>
          </a:prstGeom>
          <a:ln>
            <a:solidFill>
              <a:schemeClr val="bg1"/>
            </a:solidFill>
            <a:tailEnd type="triangle"/>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711320572"/>
      </p:ext>
    </p:extLst>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Office Theme">
  <a:themeElements>
    <a:clrScheme name="ratag">
      <a:dk1>
        <a:srgbClr val="004B3F"/>
      </a:dk1>
      <a:lt1>
        <a:srgbClr val="FFFFFF"/>
      </a:lt1>
      <a:dk2>
        <a:srgbClr val="004B3F"/>
      </a:dk2>
      <a:lt2>
        <a:srgbClr val="EEECE1"/>
      </a:lt2>
      <a:accent1>
        <a:srgbClr val="48BDEF"/>
      </a:accent1>
      <a:accent2>
        <a:srgbClr val="B7D92C"/>
      </a:accent2>
      <a:accent3>
        <a:srgbClr val="B6AAA7"/>
      </a:accent3>
      <a:accent4>
        <a:srgbClr val="EB7154"/>
      </a:accent4>
      <a:accent5>
        <a:srgbClr val="B59CC6"/>
      </a:accent5>
      <a:accent6>
        <a:srgbClr val="FAE54A"/>
      </a:accent6>
      <a:hlink>
        <a:srgbClr val="005445"/>
      </a:hlink>
      <a:folHlink>
        <a:srgbClr val="B59CC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3360</TotalTime>
  <Words>2222</Words>
  <Application>Microsoft Office PowerPoint</Application>
  <PresentationFormat>‫הצגה על המסך (4:3)</PresentationFormat>
  <Paragraphs>281</Paragraphs>
  <Slides>32</Slides>
  <Notes>30</Notes>
  <HiddenSlides>0</HiddenSlides>
  <MMClips>0</MMClips>
  <ScaleCrop>false</ScaleCrop>
  <HeadingPairs>
    <vt:vector size="6" baseType="variant">
      <vt:variant>
        <vt:lpstr>גופנים בשימוש</vt:lpstr>
      </vt:variant>
      <vt:variant>
        <vt:i4>6</vt:i4>
      </vt:variant>
      <vt:variant>
        <vt:lpstr>ערכת נושא</vt:lpstr>
      </vt:variant>
      <vt:variant>
        <vt:i4>1</vt:i4>
      </vt:variant>
      <vt:variant>
        <vt:lpstr>כותרות שקופיות</vt:lpstr>
      </vt:variant>
      <vt:variant>
        <vt:i4>32</vt:i4>
      </vt:variant>
    </vt:vector>
  </HeadingPairs>
  <TitlesOfParts>
    <vt:vector size="39" baseType="lpstr">
      <vt:lpstr>Arial</vt:lpstr>
      <vt:lpstr>Arial Hebrew</vt:lpstr>
      <vt:lpstr>Calibri</vt:lpstr>
      <vt:lpstr>Calibri Light</vt:lpstr>
      <vt:lpstr>Comic Sans MS</vt:lpstr>
      <vt:lpstr>Times New Roman</vt:lpstr>
      <vt:lpstr>Office Theme</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sigalviente@gmail.com</dc:creator>
  <cp:lastModifiedBy>סיגלית כהן Sigalit cohen</cp:lastModifiedBy>
  <cp:revision>220</cp:revision>
  <dcterms:created xsi:type="dcterms:W3CDTF">2018-06-11T07:03:09Z</dcterms:created>
  <dcterms:modified xsi:type="dcterms:W3CDTF">2019-12-08T10:00:24Z</dcterms:modified>
  <cp:contentStatus/>
</cp:coreProperties>
</file>